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7" r:id="rId1"/>
  </p:sldMasterIdLst>
  <p:notesMasterIdLst>
    <p:notesMasterId r:id="rId3"/>
  </p:notesMasterIdLst>
  <p:handoutMasterIdLst>
    <p:handoutMasterId r:id="rId4"/>
  </p:handoutMasterIdLst>
  <p:sldIdLst>
    <p:sldId id="1475" r:id="rId2"/>
  </p:sldIdLst>
  <p:sldSz cx="12192000" cy="6858000"/>
  <p:notesSz cx="7010400" cy="92964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rgbClr val="595959"/>
        </a:solidFill>
        <a:latin typeface="Arial" charset="0"/>
        <a:ea typeface="ＭＳ Ｐゴシック" charset="-128"/>
        <a:cs typeface="ＭＳ Ｐゴシック" charset="-128"/>
      </a:defRPr>
    </a:lvl1pPr>
    <a:lvl2pPr marL="609585" algn="ctr" rtl="0" fontAlgn="base">
      <a:spcBef>
        <a:spcPct val="0"/>
      </a:spcBef>
      <a:spcAft>
        <a:spcPct val="0"/>
      </a:spcAft>
      <a:defRPr kern="1200">
        <a:solidFill>
          <a:srgbClr val="595959"/>
        </a:solidFill>
        <a:latin typeface="Arial" charset="0"/>
        <a:ea typeface="ＭＳ Ｐゴシック" charset="-128"/>
        <a:cs typeface="ＭＳ Ｐゴシック" charset="-128"/>
      </a:defRPr>
    </a:lvl2pPr>
    <a:lvl3pPr marL="1219170" algn="ctr" rtl="0" fontAlgn="base">
      <a:spcBef>
        <a:spcPct val="0"/>
      </a:spcBef>
      <a:spcAft>
        <a:spcPct val="0"/>
      </a:spcAft>
      <a:defRPr kern="1200">
        <a:solidFill>
          <a:srgbClr val="595959"/>
        </a:solidFill>
        <a:latin typeface="Arial" charset="0"/>
        <a:ea typeface="ＭＳ Ｐゴシック" charset="-128"/>
        <a:cs typeface="ＭＳ Ｐゴシック" charset="-128"/>
      </a:defRPr>
    </a:lvl3pPr>
    <a:lvl4pPr marL="1828754" algn="ctr" rtl="0" fontAlgn="base">
      <a:spcBef>
        <a:spcPct val="0"/>
      </a:spcBef>
      <a:spcAft>
        <a:spcPct val="0"/>
      </a:spcAft>
      <a:defRPr kern="1200">
        <a:solidFill>
          <a:srgbClr val="595959"/>
        </a:solidFill>
        <a:latin typeface="Arial" charset="0"/>
        <a:ea typeface="ＭＳ Ｐゴシック" charset="-128"/>
        <a:cs typeface="ＭＳ Ｐゴシック" charset="-128"/>
      </a:defRPr>
    </a:lvl4pPr>
    <a:lvl5pPr marL="2438339" algn="ctr" rtl="0" fontAlgn="base">
      <a:spcBef>
        <a:spcPct val="0"/>
      </a:spcBef>
      <a:spcAft>
        <a:spcPct val="0"/>
      </a:spcAft>
      <a:defRPr kern="1200">
        <a:solidFill>
          <a:srgbClr val="595959"/>
        </a:solidFill>
        <a:latin typeface="Arial" charset="0"/>
        <a:ea typeface="ＭＳ Ｐゴシック" charset="-128"/>
        <a:cs typeface="ＭＳ Ｐゴシック" charset="-128"/>
      </a:defRPr>
    </a:lvl5pPr>
    <a:lvl6pPr marL="3047924" algn="l" defTabSz="609585" rtl="0" eaLnBrk="1" latinLnBrk="0" hangingPunct="1">
      <a:defRPr kern="1200">
        <a:solidFill>
          <a:srgbClr val="595959"/>
        </a:solidFill>
        <a:latin typeface="Arial" charset="0"/>
        <a:ea typeface="ＭＳ Ｐゴシック" charset="-128"/>
        <a:cs typeface="ＭＳ Ｐゴシック" charset="-128"/>
      </a:defRPr>
    </a:lvl6pPr>
    <a:lvl7pPr marL="3657509" algn="l" defTabSz="609585" rtl="0" eaLnBrk="1" latinLnBrk="0" hangingPunct="1">
      <a:defRPr kern="1200">
        <a:solidFill>
          <a:srgbClr val="595959"/>
        </a:solidFill>
        <a:latin typeface="Arial" charset="0"/>
        <a:ea typeface="ＭＳ Ｐゴシック" charset="-128"/>
        <a:cs typeface="ＭＳ Ｐゴシック" charset="-128"/>
      </a:defRPr>
    </a:lvl7pPr>
    <a:lvl8pPr marL="4267093" algn="l" defTabSz="609585" rtl="0" eaLnBrk="1" latinLnBrk="0" hangingPunct="1">
      <a:defRPr kern="1200">
        <a:solidFill>
          <a:srgbClr val="595959"/>
        </a:solidFill>
        <a:latin typeface="Arial" charset="0"/>
        <a:ea typeface="ＭＳ Ｐゴシック" charset="-128"/>
        <a:cs typeface="ＭＳ Ｐゴシック" charset="-128"/>
      </a:defRPr>
    </a:lvl8pPr>
    <a:lvl9pPr marL="4876678" algn="l" defTabSz="609585" rtl="0" eaLnBrk="1" latinLnBrk="0" hangingPunct="1">
      <a:defRPr kern="1200">
        <a:solidFill>
          <a:srgbClr val="595959"/>
        </a:solidFill>
        <a:latin typeface="Arial" charset="0"/>
        <a:ea typeface="ＭＳ Ｐゴシック" charset="-128"/>
        <a:cs typeface="ＭＳ Ｐゴシック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1152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40" userDrawn="1">
          <p15:clr>
            <a:srgbClr val="A4A3A4"/>
          </p15:clr>
        </p15:guide>
        <p15:guide id="4" pos="74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arles Semba" initials="C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AB1A"/>
    <a:srgbClr val="B1DFC3"/>
    <a:srgbClr val="4EBA79"/>
    <a:srgbClr val="A4D65D"/>
    <a:srgbClr val="7FD9EA"/>
    <a:srgbClr val="414141"/>
    <a:srgbClr val="404040"/>
    <a:srgbClr val="0F5AA7"/>
    <a:srgbClr val="276FB6"/>
    <a:srgbClr val="1A5A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75" autoAdjust="0"/>
    <p:restoredTop sz="68078" autoAdjust="0"/>
  </p:normalViewPr>
  <p:slideViewPr>
    <p:cSldViewPr snapToGrid="0">
      <p:cViewPr varScale="1">
        <p:scale>
          <a:sx n="59" d="100"/>
          <a:sy n="59" d="100"/>
        </p:scale>
        <p:origin x="2240" y="192"/>
      </p:cViewPr>
      <p:guideLst>
        <p:guide orient="horz" pos="1152"/>
        <p:guide pos="3840"/>
        <p:guide pos="240"/>
        <p:guide pos="7440"/>
      </p:guideLst>
    </p:cSldViewPr>
  </p:slideViewPr>
  <p:outlineViewPr>
    <p:cViewPr>
      <p:scale>
        <a:sx n="33" d="100"/>
        <a:sy n="33" d="100"/>
      </p:scale>
      <p:origin x="0" y="-145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108" d="100"/>
          <a:sy n="108" d="100"/>
        </p:scale>
        <p:origin x="4160" y="20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25B8FB-F31A-2C4C-8BB6-97FCEC8D3F27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241A4CB-1DFC-5944-BCDB-700DEA0A32FB}">
      <dgm:prSet custT="1"/>
      <dgm:spPr>
        <a:solidFill>
          <a:schemeClr val="accent4"/>
        </a:solidFill>
      </dgm:spPr>
      <dgm:t>
        <a:bodyPr/>
        <a:lstStyle/>
        <a:p>
          <a:r>
            <a:rPr lang="en-US" sz="1400" b="0" i="0" dirty="0">
              <a:solidFill>
                <a:schemeClr val="bg1"/>
              </a:solidFill>
              <a:latin typeface="Avenir Roman" panose="02000503020000020003" pitchFamily="2" charset="0"/>
            </a:rPr>
            <a:t>Strengthen belief in clinical benefit</a:t>
          </a:r>
        </a:p>
      </dgm:t>
    </dgm:pt>
    <dgm:pt modelId="{48D369C0-AB90-4C49-83F8-70290098FDA2}" type="parTrans" cxnId="{B94D85C3-9BE4-7846-B264-E693317876B9}">
      <dgm:prSet/>
      <dgm:spPr/>
      <dgm:t>
        <a:bodyPr/>
        <a:lstStyle/>
        <a:p>
          <a:endParaRPr lang="en-US" sz="1400" b="0" i="0">
            <a:latin typeface="Avenir Roman" panose="02000503020000020003" pitchFamily="2" charset="0"/>
          </a:endParaRPr>
        </a:p>
      </dgm:t>
    </dgm:pt>
    <dgm:pt modelId="{ACC7AB1F-FEDE-CE4D-B572-C4655EFBB28F}" type="sibTrans" cxnId="{B94D85C3-9BE4-7846-B264-E693317876B9}">
      <dgm:prSet/>
      <dgm:spPr/>
      <dgm:t>
        <a:bodyPr/>
        <a:lstStyle/>
        <a:p>
          <a:endParaRPr lang="en-US" sz="1400" b="0" i="0">
            <a:latin typeface="Avenir Roman" panose="02000503020000020003" pitchFamily="2" charset="0"/>
          </a:endParaRPr>
        </a:p>
      </dgm:t>
    </dgm:pt>
    <dgm:pt modelId="{6133FCDC-DD7F-E946-ABC1-6CD3DA40749C}">
      <dgm:prSet custT="1"/>
      <dgm:spPr>
        <a:solidFill>
          <a:schemeClr val="accent1"/>
        </a:solidFill>
      </dgm:spPr>
      <dgm:t>
        <a:bodyPr/>
        <a:lstStyle/>
        <a:p>
          <a:r>
            <a:rPr lang="en-US" sz="1400" b="0" i="0" dirty="0">
              <a:solidFill>
                <a:schemeClr val="bg1"/>
              </a:solidFill>
              <a:latin typeface="Avenir Roman" panose="02000503020000020003" pitchFamily="2" charset="0"/>
            </a:rPr>
            <a:t>Make FSH easy to prescribe</a:t>
          </a:r>
        </a:p>
      </dgm:t>
    </dgm:pt>
    <dgm:pt modelId="{D29B86F5-8C1E-C04C-B3E8-2886B45BBBA2}" type="parTrans" cxnId="{D8114427-1BC6-F745-B2C2-F1C5EA5E0E86}">
      <dgm:prSet/>
      <dgm:spPr/>
      <dgm:t>
        <a:bodyPr/>
        <a:lstStyle/>
        <a:p>
          <a:endParaRPr lang="en-US" sz="1400" b="0" i="0">
            <a:latin typeface="Avenir Roman" panose="02000503020000020003" pitchFamily="2" charset="0"/>
          </a:endParaRPr>
        </a:p>
      </dgm:t>
    </dgm:pt>
    <dgm:pt modelId="{3FF2B3D4-B9A0-9140-92A6-35630D4D52F6}" type="sibTrans" cxnId="{D8114427-1BC6-F745-B2C2-F1C5EA5E0E86}">
      <dgm:prSet/>
      <dgm:spPr/>
      <dgm:t>
        <a:bodyPr/>
        <a:lstStyle/>
        <a:p>
          <a:endParaRPr lang="en-US" sz="1400" b="0" i="0">
            <a:latin typeface="Avenir Roman" panose="02000503020000020003" pitchFamily="2" charset="0"/>
          </a:endParaRPr>
        </a:p>
      </dgm:t>
    </dgm:pt>
    <dgm:pt modelId="{789CFD6E-48ED-C443-899D-11FC99F2F066}">
      <dgm:prSet custT="1"/>
      <dgm:spPr>
        <a:solidFill>
          <a:schemeClr val="accent1"/>
        </a:solidFill>
      </dgm:spPr>
      <dgm:t>
        <a:bodyPr/>
        <a:lstStyle/>
        <a:p>
          <a:r>
            <a:rPr lang="en-US" sz="1400" b="0" i="0" dirty="0">
              <a:solidFill>
                <a:schemeClr val="bg1"/>
              </a:solidFill>
              <a:latin typeface="Avenir Roman" panose="02000503020000020003" pitchFamily="2" charset="0"/>
            </a:rPr>
            <a:t>Keep FSH top of mind</a:t>
          </a:r>
        </a:p>
      </dgm:t>
    </dgm:pt>
    <dgm:pt modelId="{14B2DE45-ACA6-1A42-8AAF-6F46EA0C82A1}" type="parTrans" cxnId="{8E1116EE-CDA4-CE4A-BE4F-291B772E98DB}">
      <dgm:prSet/>
      <dgm:spPr/>
      <dgm:t>
        <a:bodyPr/>
        <a:lstStyle/>
        <a:p>
          <a:endParaRPr lang="en-US" sz="1400" b="0" i="0">
            <a:latin typeface="Avenir Roman" panose="02000503020000020003" pitchFamily="2" charset="0"/>
          </a:endParaRPr>
        </a:p>
      </dgm:t>
    </dgm:pt>
    <dgm:pt modelId="{896F9946-E59F-C441-9301-896CA05D3B3D}" type="sibTrans" cxnId="{8E1116EE-CDA4-CE4A-BE4F-291B772E98DB}">
      <dgm:prSet/>
      <dgm:spPr/>
      <dgm:t>
        <a:bodyPr/>
        <a:lstStyle/>
        <a:p>
          <a:endParaRPr lang="en-US" sz="1400" b="0" i="0">
            <a:latin typeface="Avenir Roman" panose="02000503020000020003" pitchFamily="2" charset="0"/>
          </a:endParaRPr>
        </a:p>
      </dgm:t>
    </dgm:pt>
    <dgm:pt modelId="{28671DF9-020B-984D-8BBA-C2094E227A1B}">
      <dgm:prSet custT="1"/>
      <dgm:spPr/>
      <dgm:t>
        <a:bodyPr/>
        <a:lstStyle/>
        <a:p>
          <a:r>
            <a:rPr lang="en-US" sz="1400" b="0" i="0" dirty="0">
              <a:latin typeface="Avenir Roman" panose="02000503020000020003" pitchFamily="2" charset="0"/>
            </a:rPr>
            <a:t>Generate positive feedback loop</a:t>
          </a:r>
        </a:p>
      </dgm:t>
    </dgm:pt>
    <dgm:pt modelId="{918F3ED4-3318-604C-BFAD-C9182BC08C42}" type="parTrans" cxnId="{E8C03524-5D30-944A-BE84-3D29AF5E5DBB}">
      <dgm:prSet/>
      <dgm:spPr/>
      <dgm:t>
        <a:bodyPr/>
        <a:lstStyle/>
        <a:p>
          <a:endParaRPr lang="en-US" sz="1400" b="0" i="0">
            <a:latin typeface="Avenir Roman" panose="02000503020000020003" pitchFamily="2" charset="0"/>
          </a:endParaRPr>
        </a:p>
      </dgm:t>
    </dgm:pt>
    <dgm:pt modelId="{A4FC9BDA-FFE6-574C-8031-F132CE0CE265}" type="sibTrans" cxnId="{E8C03524-5D30-944A-BE84-3D29AF5E5DBB}">
      <dgm:prSet/>
      <dgm:spPr/>
      <dgm:t>
        <a:bodyPr/>
        <a:lstStyle/>
        <a:p>
          <a:endParaRPr lang="en-US" sz="1400" b="0" i="0">
            <a:latin typeface="Avenir Roman" panose="02000503020000020003" pitchFamily="2" charset="0"/>
          </a:endParaRPr>
        </a:p>
      </dgm:t>
    </dgm:pt>
    <dgm:pt modelId="{DD01487C-1031-0F4E-BF7D-E72E9EC1B593}">
      <dgm:prSet custT="1"/>
      <dgm:spPr/>
      <dgm:t>
        <a:bodyPr/>
        <a:lstStyle/>
        <a:p>
          <a:r>
            <a:rPr lang="en-US" sz="1400" b="0" i="0" dirty="0">
              <a:latin typeface="Avenir Roman" panose="02000503020000020003" pitchFamily="2" charset="0"/>
            </a:rPr>
            <a:t>Aid identifying right patient</a:t>
          </a:r>
        </a:p>
      </dgm:t>
    </dgm:pt>
    <dgm:pt modelId="{496AE796-B457-7440-B056-33AFDD37B97A}" type="parTrans" cxnId="{58331627-45EC-B04D-9C49-F3D0ADA41F9B}">
      <dgm:prSet/>
      <dgm:spPr/>
      <dgm:t>
        <a:bodyPr/>
        <a:lstStyle/>
        <a:p>
          <a:endParaRPr lang="en-US" sz="1400" b="0" i="0">
            <a:latin typeface="Avenir Roman" panose="02000503020000020003" pitchFamily="2" charset="0"/>
          </a:endParaRPr>
        </a:p>
      </dgm:t>
    </dgm:pt>
    <dgm:pt modelId="{6F848DCB-8991-B147-B67B-2F1519115355}" type="sibTrans" cxnId="{58331627-45EC-B04D-9C49-F3D0ADA41F9B}">
      <dgm:prSet/>
      <dgm:spPr/>
      <dgm:t>
        <a:bodyPr/>
        <a:lstStyle/>
        <a:p>
          <a:endParaRPr lang="en-US" sz="1400" b="0" i="0">
            <a:latin typeface="Avenir Roman" panose="02000503020000020003" pitchFamily="2" charset="0"/>
          </a:endParaRPr>
        </a:p>
      </dgm:t>
    </dgm:pt>
    <dgm:pt modelId="{8DF2AD69-E0B7-A240-B9D8-6380F6CA08CD}">
      <dgm:prSet custT="1"/>
      <dgm:spPr/>
      <dgm:t>
        <a:bodyPr/>
        <a:lstStyle/>
        <a:p>
          <a:r>
            <a:rPr lang="en-US" sz="1400" b="0" i="0" dirty="0">
              <a:latin typeface="Avenir Roman" panose="02000503020000020003" pitchFamily="2" charset="0"/>
            </a:rPr>
            <a:t>Medicare Coverage</a:t>
          </a:r>
        </a:p>
      </dgm:t>
    </dgm:pt>
    <dgm:pt modelId="{2BEE8C7C-272A-5448-8F6A-34413BA4DA6D}" type="parTrans" cxnId="{84822B10-9C42-F546-ADF8-B5668C844132}">
      <dgm:prSet/>
      <dgm:spPr/>
      <dgm:t>
        <a:bodyPr/>
        <a:lstStyle/>
        <a:p>
          <a:endParaRPr lang="en-US" sz="1400" b="0" i="0">
            <a:latin typeface="Avenir Roman" panose="02000503020000020003" pitchFamily="2" charset="0"/>
          </a:endParaRPr>
        </a:p>
      </dgm:t>
    </dgm:pt>
    <dgm:pt modelId="{94D22056-C8F9-2B47-B749-A9274D0EB91A}" type="sibTrans" cxnId="{84822B10-9C42-F546-ADF8-B5668C844132}">
      <dgm:prSet/>
      <dgm:spPr/>
      <dgm:t>
        <a:bodyPr/>
        <a:lstStyle/>
        <a:p>
          <a:endParaRPr lang="en-US" sz="1400" b="0" i="0">
            <a:latin typeface="Avenir Roman" panose="02000503020000020003" pitchFamily="2" charset="0"/>
          </a:endParaRPr>
        </a:p>
      </dgm:t>
    </dgm:pt>
    <dgm:pt modelId="{812C2088-5CB0-9A40-AAEE-BFCC538D5438}">
      <dgm:prSet custT="1"/>
      <dgm:spPr>
        <a:solidFill>
          <a:schemeClr val="accent2"/>
        </a:solidFill>
      </dgm:spPr>
      <dgm:t>
        <a:bodyPr/>
        <a:lstStyle/>
        <a:p>
          <a:r>
            <a:rPr lang="en-US" sz="1200" b="1" i="0" dirty="0">
              <a:latin typeface="Avenir Roman" panose="02000503020000020003" pitchFamily="2" charset="0"/>
            </a:rPr>
            <a:t>INCREASED DEPTH OF </a:t>
          </a:r>
          <a:r>
            <a:rPr lang="en-US" sz="1200" b="1" i="0" dirty="0" err="1">
              <a:latin typeface="Avenir Roman" panose="02000503020000020003" pitchFamily="2" charset="0"/>
            </a:rPr>
            <a:t>RXing</a:t>
          </a:r>
          <a:endParaRPr lang="en-US" sz="1200" b="1" i="0" dirty="0">
            <a:latin typeface="Avenir Roman" panose="02000503020000020003" pitchFamily="2" charset="0"/>
          </a:endParaRPr>
        </a:p>
      </dgm:t>
    </dgm:pt>
    <dgm:pt modelId="{3E7BA3E3-ACCB-BB4F-85E2-8BFB6E3EE165}" type="parTrans" cxnId="{0A27D59E-AA3F-A846-84A7-1571A512CA28}">
      <dgm:prSet/>
      <dgm:spPr/>
      <dgm:t>
        <a:bodyPr/>
        <a:lstStyle/>
        <a:p>
          <a:endParaRPr lang="en-US" sz="1400" b="0" i="0">
            <a:latin typeface="Avenir Roman" panose="02000503020000020003" pitchFamily="2" charset="0"/>
          </a:endParaRPr>
        </a:p>
      </dgm:t>
    </dgm:pt>
    <dgm:pt modelId="{E33664BC-102E-E143-87F8-5096DFDF6F1B}" type="sibTrans" cxnId="{0A27D59E-AA3F-A846-84A7-1571A512CA28}">
      <dgm:prSet/>
      <dgm:spPr/>
      <dgm:t>
        <a:bodyPr/>
        <a:lstStyle/>
        <a:p>
          <a:endParaRPr lang="en-US" sz="1400" b="0" i="0">
            <a:latin typeface="Avenir Roman" panose="02000503020000020003" pitchFamily="2" charset="0"/>
          </a:endParaRPr>
        </a:p>
      </dgm:t>
    </dgm:pt>
    <dgm:pt modelId="{92AC6FE8-CE0F-8747-AAD3-1E848F704B32}" type="pres">
      <dgm:prSet presAssocID="{C625B8FB-F31A-2C4C-8BB6-97FCEC8D3F27}" presName="CompostProcess" presStyleCnt="0">
        <dgm:presLayoutVars>
          <dgm:dir/>
          <dgm:resizeHandles val="exact"/>
        </dgm:presLayoutVars>
      </dgm:prSet>
      <dgm:spPr/>
    </dgm:pt>
    <dgm:pt modelId="{E036CBA1-5E86-8844-80C1-73D00F9F9EBA}" type="pres">
      <dgm:prSet presAssocID="{C625B8FB-F31A-2C4C-8BB6-97FCEC8D3F27}" presName="arrow" presStyleLbl="bgShp" presStyleIdx="0" presStyleCnt="1" custLinFactNeighborX="945" custLinFactNeighborY="-17731"/>
      <dgm:spPr/>
    </dgm:pt>
    <dgm:pt modelId="{AB0DCB2F-C2A8-9747-9545-0142A507B785}" type="pres">
      <dgm:prSet presAssocID="{C625B8FB-F31A-2C4C-8BB6-97FCEC8D3F27}" presName="linearProcess" presStyleCnt="0"/>
      <dgm:spPr/>
    </dgm:pt>
    <dgm:pt modelId="{FD6A1126-8ED1-CD41-88FB-3FA651B3B9D2}" type="pres">
      <dgm:prSet presAssocID="{3241A4CB-1DFC-5944-BCDB-700DEA0A32FB}" presName="textNode" presStyleLbl="node1" presStyleIdx="0" presStyleCnt="7" custScaleX="85466">
        <dgm:presLayoutVars>
          <dgm:bulletEnabled val="1"/>
        </dgm:presLayoutVars>
      </dgm:prSet>
      <dgm:spPr/>
    </dgm:pt>
    <dgm:pt modelId="{9B866516-B95C-5D48-9270-51E77874ED85}" type="pres">
      <dgm:prSet presAssocID="{ACC7AB1F-FEDE-CE4D-B572-C4655EFBB28F}" presName="sibTrans" presStyleCnt="0"/>
      <dgm:spPr/>
    </dgm:pt>
    <dgm:pt modelId="{6DA1775B-0CC7-C841-A1DB-258A25E73A74}" type="pres">
      <dgm:prSet presAssocID="{8DF2AD69-E0B7-A240-B9D8-6380F6CA08CD}" presName="textNode" presStyleLbl="node1" presStyleIdx="1" presStyleCnt="7">
        <dgm:presLayoutVars>
          <dgm:bulletEnabled val="1"/>
        </dgm:presLayoutVars>
      </dgm:prSet>
      <dgm:spPr/>
    </dgm:pt>
    <dgm:pt modelId="{4E59A28F-3BB1-D24B-9A5E-02288CBD004F}" type="pres">
      <dgm:prSet presAssocID="{94D22056-C8F9-2B47-B749-A9274D0EB91A}" presName="sibTrans" presStyleCnt="0"/>
      <dgm:spPr/>
    </dgm:pt>
    <dgm:pt modelId="{897CF81C-4AF0-B948-BDCF-833A6D7DD86C}" type="pres">
      <dgm:prSet presAssocID="{6133FCDC-DD7F-E946-ABC1-6CD3DA40749C}" presName="textNode" presStyleLbl="node1" presStyleIdx="2" presStyleCnt="7" custLinFactNeighborX="50112" custLinFactNeighborY="1428">
        <dgm:presLayoutVars>
          <dgm:bulletEnabled val="1"/>
        </dgm:presLayoutVars>
      </dgm:prSet>
      <dgm:spPr/>
    </dgm:pt>
    <dgm:pt modelId="{5A3BAC81-E7EF-2141-8984-357E6AD98EC5}" type="pres">
      <dgm:prSet presAssocID="{3FF2B3D4-B9A0-9140-92A6-35630D4D52F6}" presName="sibTrans" presStyleCnt="0"/>
      <dgm:spPr/>
    </dgm:pt>
    <dgm:pt modelId="{651C7044-FF4B-0A42-9768-87C78AC54D89}" type="pres">
      <dgm:prSet presAssocID="{789CFD6E-48ED-C443-899D-11FC99F2F066}" presName="textNode" presStyleLbl="node1" presStyleIdx="3" presStyleCnt="7" custLinFactNeighborX="40506" custLinFactNeighborY="37">
        <dgm:presLayoutVars>
          <dgm:bulletEnabled val="1"/>
        </dgm:presLayoutVars>
      </dgm:prSet>
      <dgm:spPr/>
    </dgm:pt>
    <dgm:pt modelId="{074CAD85-C546-C249-B732-18F70CEBF46A}" type="pres">
      <dgm:prSet presAssocID="{896F9946-E59F-C441-9301-896CA05D3B3D}" presName="sibTrans" presStyleCnt="0"/>
      <dgm:spPr/>
    </dgm:pt>
    <dgm:pt modelId="{6AB385B8-8A86-FB47-8BCC-C86AC2642D96}" type="pres">
      <dgm:prSet presAssocID="{28671DF9-020B-984D-8BBA-C2094E227A1B}" presName="textNode" presStyleLbl="node1" presStyleIdx="4" presStyleCnt="7" custLinFactNeighborX="80013">
        <dgm:presLayoutVars>
          <dgm:bulletEnabled val="1"/>
        </dgm:presLayoutVars>
      </dgm:prSet>
      <dgm:spPr/>
    </dgm:pt>
    <dgm:pt modelId="{FF2DB494-91DC-FF45-B0FB-ADCE28313431}" type="pres">
      <dgm:prSet presAssocID="{A4FC9BDA-FFE6-574C-8031-F132CE0CE265}" presName="sibTrans" presStyleCnt="0"/>
      <dgm:spPr/>
    </dgm:pt>
    <dgm:pt modelId="{D3A2356E-610A-764C-947B-69C9C870EA96}" type="pres">
      <dgm:prSet presAssocID="{DD01487C-1031-0F4E-BF7D-E72E9EC1B593}" presName="textNode" presStyleLbl="node1" presStyleIdx="5" presStyleCnt="7" custLinFactX="1444" custLinFactNeighborX="100000" custLinFactNeighborY="2766">
        <dgm:presLayoutVars>
          <dgm:bulletEnabled val="1"/>
        </dgm:presLayoutVars>
      </dgm:prSet>
      <dgm:spPr/>
    </dgm:pt>
    <dgm:pt modelId="{80105EE3-5359-7D45-962B-147F3F6115D0}" type="pres">
      <dgm:prSet presAssocID="{6F848DCB-8991-B147-B67B-2F1519115355}" presName="sibTrans" presStyleCnt="0"/>
      <dgm:spPr/>
    </dgm:pt>
    <dgm:pt modelId="{57C4D6E9-ECE1-E848-8573-16991A56CF22}" type="pres">
      <dgm:prSet presAssocID="{812C2088-5CB0-9A40-AAEE-BFCC538D5438}" presName="textNode" presStyleLbl="node1" presStyleIdx="6" presStyleCnt="7">
        <dgm:presLayoutVars>
          <dgm:bulletEnabled val="1"/>
        </dgm:presLayoutVars>
      </dgm:prSet>
      <dgm:spPr/>
    </dgm:pt>
  </dgm:ptLst>
  <dgm:cxnLst>
    <dgm:cxn modelId="{84822B10-9C42-F546-ADF8-B5668C844132}" srcId="{C625B8FB-F31A-2C4C-8BB6-97FCEC8D3F27}" destId="{8DF2AD69-E0B7-A240-B9D8-6380F6CA08CD}" srcOrd="1" destOrd="0" parTransId="{2BEE8C7C-272A-5448-8F6A-34413BA4DA6D}" sibTransId="{94D22056-C8F9-2B47-B749-A9274D0EB91A}"/>
    <dgm:cxn modelId="{B6C88317-97A9-E448-AC75-9E2F0245D682}" type="presOf" srcId="{3241A4CB-1DFC-5944-BCDB-700DEA0A32FB}" destId="{FD6A1126-8ED1-CD41-88FB-3FA651B3B9D2}" srcOrd="0" destOrd="0" presId="urn:microsoft.com/office/officeart/2005/8/layout/hProcess9"/>
    <dgm:cxn modelId="{E8C03524-5D30-944A-BE84-3D29AF5E5DBB}" srcId="{C625B8FB-F31A-2C4C-8BB6-97FCEC8D3F27}" destId="{28671DF9-020B-984D-8BBA-C2094E227A1B}" srcOrd="4" destOrd="0" parTransId="{918F3ED4-3318-604C-BFAD-C9182BC08C42}" sibTransId="{A4FC9BDA-FFE6-574C-8031-F132CE0CE265}"/>
    <dgm:cxn modelId="{58331627-45EC-B04D-9C49-F3D0ADA41F9B}" srcId="{C625B8FB-F31A-2C4C-8BB6-97FCEC8D3F27}" destId="{DD01487C-1031-0F4E-BF7D-E72E9EC1B593}" srcOrd="5" destOrd="0" parTransId="{496AE796-B457-7440-B056-33AFDD37B97A}" sibTransId="{6F848DCB-8991-B147-B67B-2F1519115355}"/>
    <dgm:cxn modelId="{D8114427-1BC6-F745-B2C2-F1C5EA5E0E86}" srcId="{C625B8FB-F31A-2C4C-8BB6-97FCEC8D3F27}" destId="{6133FCDC-DD7F-E946-ABC1-6CD3DA40749C}" srcOrd="2" destOrd="0" parTransId="{D29B86F5-8C1E-C04C-B3E8-2886B45BBBA2}" sibTransId="{3FF2B3D4-B9A0-9140-92A6-35630D4D52F6}"/>
    <dgm:cxn modelId="{444E1F2F-2400-B147-AC9B-A39A92DFB7C1}" type="presOf" srcId="{6133FCDC-DD7F-E946-ABC1-6CD3DA40749C}" destId="{897CF81C-4AF0-B948-BDCF-833A6D7DD86C}" srcOrd="0" destOrd="0" presId="urn:microsoft.com/office/officeart/2005/8/layout/hProcess9"/>
    <dgm:cxn modelId="{F1A25357-A35F-8A4A-836E-917D809D1022}" type="presOf" srcId="{DD01487C-1031-0F4E-BF7D-E72E9EC1B593}" destId="{D3A2356E-610A-764C-947B-69C9C870EA96}" srcOrd="0" destOrd="0" presId="urn:microsoft.com/office/officeart/2005/8/layout/hProcess9"/>
    <dgm:cxn modelId="{D8D83F8C-768F-9944-B61C-EE86BC1121F2}" type="presOf" srcId="{8DF2AD69-E0B7-A240-B9D8-6380F6CA08CD}" destId="{6DA1775B-0CC7-C841-A1DB-258A25E73A74}" srcOrd="0" destOrd="0" presId="urn:microsoft.com/office/officeart/2005/8/layout/hProcess9"/>
    <dgm:cxn modelId="{C748829D-7097-964C-9EEF-C8CB0D5C9282}" type="presOf" srcId="{812C2088-5CB0-9A40-AAEE-BFCC538D5438}" destId="{57C4D6E9-ECE1-E848-8573-16991A56CF22}" srcOrd="0" destOrd="0" presId="urn:microsoft.com/office/officeart/2005/8/layout/hProcess9"/>
    <dgm:cxn modelId="{0A27D59E-AA3F-A846-84A7-1571A512CA28}" srcId="{C625B8FB-F31A-2C4C-8BB6-97FCEC8D3F27}" destId="{812C2088-5CB0-9A40-AAEE-BFCC538D5438}" srcOrd="6" destOrd="0" parTransId="{3E7BA3E3-ACCB-BB4F-85E2-8BFB6E3EE165}" sibTransId="{E33664BC-102E-E143-87F8-5096DFDF6F1B}"/>
    <dgm:cxn modelId="{B94D85C3-9BE4-7846-B264-E693317876B9}" srcId="{C625B8FB-F31A-2C4C-8BB6-97FCEC8D3F27}" destId="{3241A4CB-1DFC-5944-BCDB-700DEA0A32FB}" srcOrd="0" destOrd="0" parTransId="{48D369C0-AB90-4C49-83F8-70290098FDA2}" sibTransId="{ACC7AB1F-FEDE-CE4D-B572-C4655EFBB28F}"/>
    <dgm:cxn modelId="{4907A3C5-5140-BE4E-9B3C-D45E5B6B4F90}" type="presOf" srcId="{789CFD6E-48ED-C443-899D-11FC99F2F066}" destId="{651C7044-FF4B-0A42-9768-87C78AC54D89}" srcOrd="0" destOrd="0" presId="urn:microsoft.com/office/officeart/2005/8/layout/hProcess9"/>
    <dgm:cxn modelId="{9BA011E0-9D52-A240-889B-62752345E446}" type="presOf" srcId="{28671DF9-020B-984D-8BBA-C2094E227A1B}" destId="{6AB385B8-8A86-FB47-8BCC-C86AC2642D96}" srcOrd="0" destOrd="0" presId="urn:microsoft.com/office/officeart/2005/8/layout/hProcess9"/>
    <dgm:cxn modelId="{8E1116EE-CDA4-CE4A-BE4F-291B772E98DB}" srcId="{C625B8FB-F31A-2C4C-8BB6-97FCEC8D3F27}" destId="{789CFD6E-48ED-C443-899D-11FC99F2F066}" srcOrd="3" destOrd="0" parTransId="{14B2DE45-ACA6-1A42-8AAF-6F46EA0C82A1}" sibTransId="{896F9946-E59F-C441-9301-896CA05D3B3D}"/>
    <dgm:cxn modelId="{3E46DCFE-6BE5-1044-80DD-754B681DF853}" type="presOf" srcId="{C625B8FB-F31A-2C4C-8BB6-97FCEC8D3F27}" destId="{92AC6FE8-CE0F-8747-AAD3-1E848F704B32}" srcOrd="0" destOrd="0" presId="urn:microsoft.com/office/officeart/2005/8/layout/hProcess9"/>
    <dgm:cxn modelId="{59FACC1D-5F01-954A-9626-4927CE3CD0A8}" type="presParOf" srcId="{92AC6FE8-CE0F-8747-AAD3-1E848F704B32}" destId="{E036CBA1-5E86-8844-80C1-73D00F9F9EBA}" srcOrd="0" destOrd="0" presId="urn:microsoft.com/office/officeart/2005/8/layout/hProcess9"/>
    <dgm:cxn modelId="{81BEF68B-77C6-594C-9A3F-580D7F1F1960}" type="presParOf" srcId="{92AC6FE8-CE0F-8747-AAD3-1E848F704B32}" destId="{AB0DCB2F-C2A8-9747-9545-0142A507B785}" srcOrd="1" destOrd="0" presId="urn:microsoft.com/office/officeart/2005/8/layout/hProcess9"/>
    <dgm:cxn modelId="{43112DA3-E374-CD4A-8F4A-C55FB5FBF1D9}" type="presParOf" srcId="{AB0DCB2F-C2A8-9747-9545-0142A507B785}" destId="{FD6A1126-8ED1-CD41-88FB-3FA651B3B9D2}" srcOrd="0" destOrd="0" presId="urn:microsoft.com/office/officeart/2005/8/layout/hProcess9"/>
    <dgm:cxn modelId="{C0F1E7E0-F569-614E-ADC8-2D92A6ED3E2F}" type="presParOf" srcId="{AB0DCB2F-C2A8-9747-9545-0142A507B785}" destId="{9B866516-B95C-5D48-9270-51E77874ED85}" srcOrd="1" destOrd="0" presId="urn:microsoft.com/office/officeart/2005/8/layout/hProcess9"/>
    <dgm:cxn modelId="{A9532EF6-C45A-8349-B460-52FD2B9DD672}" type="presParOf" srcId="{AB0DCB2F-C2A8-9747-9545-0142A507B785}" destId="{6DA1775B-0CC7-C841-A1DB-258A25E73A74}" srcOrd="2" destOrd="0" presId="urn:microsoft.com/office/officeart/2005/8/layout/hProcess9"/>
    <dgm:cxn modelId="{4AE9C389-D766-3044-BD9D-9DC303FF8C76}" type="presParOf" srcId="{AB0DCB2F-C2A8-9747-9545-0142A507B785}" destId="{4E59A28F-3BB1-D24B-9A5E-02288CBD004F}" srcOrd="3" destOrd="0" presId="urn:microsoft.com/office/officeart/2005/8/layout/hProcess9"/>
    <dgm:cxn modelId="{1561D341-CABE-6143-97CB-71500031A673}" type="presParOf" srcId="{AB0DCB2F-C2A8-9747-9545-0142A507B785}" destId="{897CF81C-4AF0-B948-BDCF-833A6D7DD86C}" srcOrd="4" destOrd="0" presId="urn:microsoft.com/office/officeart/2005/8/layout/hProcess9"/>
    <dgm:cxn modelId="{937B7F8A-8F28-3145-9990-2D99B2B065C2}" type="presParOf" srcId="{AB0DCB2F-C2A8-9747-9545-0142A507B785}" destId="{5A3BAC81-E7EF-2141-8984-357E6AD98EC5}" srcOrd="5" destOrd="0" presId="urn:microsoft.com/office/officeart/2005/8/layout/hProcess9"/>
    <dgm:cxn modelId="{9226F630-5181-5D46-8648-FA042F1E99F4}" type="presParOf" srcId="{AB0DCB2F-C2A8-9747-9545-0142A507B785}" destId="{651C7044-FF4B-0A42-9768-87C78AC54D89}" srcOrd="6" destOrd="0" presId="urn:microsoft.com/office/officeart/2005/8/layout/hProcess9"/>
    <dgm:cxn modelId="{1C367E03-0CE4-C548-BF95-A7BC80CA54FF}" type="presParOf" srcId="{AB0DCB2F-C2A8-9747-9545-0142A507B785}" destId="{074CAD85-C546-C249-B732-18F70CEBF46A}" srcOrd="7" destOrd="0" presId="urn:microsoft.com/office/officeart/2005/8/layout/hProcess9"/>
    <dgm:cxn modelId="{AB121FC9-123E-AC4C-BAAF-0322C50EB445}" type="presParOf" srcId="{AB0DCB2F-C2A8-9747-9545-0142A507B785}" destId="{6AB385B8-8A86-FB47-8BCC-C86AC2642D96}" srcOrd="8" destOrd="0" presId="urn:microsoft.com/office/officeart/2005/8/layout/hProcess9"/>
    <dgm:cxn modelId="{7E56C630-F05C-604B-8036-A46D0F7012FC}" type="presParOf" srcId="{AB0DCB2F-C2A8-9747-9545-0142A507B785}" destId="{FF2DB494-91DC-FF45-B0FB-ADCE28313431}" srcOrd="9" destOrd="0" presId="urn:microsoft.com/office/officeart/2005/8/layout/hProcess9"/>
    <dgm:cxn modelId="{759EFBE2-44EE-1249-984E-0CA02602C929}" type="presParOf" srcId="{AB0DCB2F-C2A8-9747-9545-0142A507B785}" destId="{D3A2356E-610A-764C-947B-69C9C870EA96}" srcOrd="10" destOrd="0" presId="urn:microsoft.com/office/officeart/2005/8/layout/hProcess9"/>
    <dgm:cxn modelId="{7D0A3F6E-803F-E147-8D60-A498AB4194E5}" type="presParOf" srcId="{AB0DCB2F-C2A8-9747-9545-0142A507B785}" destId="{80105EE3-5359-7D45-962B-147F3F6115D0}" srcOrd="11" destOrd="0" presId="urn:microsoft.com/office/officeart/2005/8/layout/hProcess9"/>
    <dgm:cxn modelId="{76410D1C-F6B7-7A47-819A-E4E1BB7F9223}" type="presParOf" srcId="{AB0DCB2F-C2A8-9747-9545-0142A507B785}" destId="{57C4D6E9-ECE1-E848-8573-16991A56CF22}" srcOrd="1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36CBA1-5E86-8844-80C1-73D00F9F9EBA}">
      <dsp:nvSpPr>
        <dsp:cNvPr id="0" name=""/>
        <dsp:cNvSpPr/>
      </dsp:nvSpPr>
      <dsp:spPr>
        <a:xfrm>
          <a:off x="806382" y="0"/>
          <a:ext cx="8254905" cy="301894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6A1126-8ED1-CD41-88FB-3FA651B3B9D2}">
      <dsp:nvSpPr>
        <dsp:cNvPr id="0" name=""/>
        <dsp:cNvSpPr/>
      </dsp:nvSpPr>
      <dsp:spPr>
        <a:xfrm>
          <a:off x="4052" y="905682"/>
          <a:ext cx="1073491" cy="1207576"/>
        </a:xfrm>
        <a:prstGeom prst="roundRect">
          <a:avLst/>
        </a:prstGeom>
        <a:solidFill>
          <a:schemeClr val="accent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i="0" kern="1200" dirty="0">
              <a:solidFill>
                <a:schemeClr val="bg1"/>
              </a:solidFill>
              <a:latin typeface="Avenir Roman" panose="02000503020000020003" pitchFamily="2" charset="0"/>
            </a:rPr>
            <a:t>Strengthen belief in clinical benefit</a:t>
          </a:r>
        </a:p>
      </dsp:txBody>
      <dsp:txXfrm>
        <a:off x="56456" y="958086"/>
        <a:ext cx="968683" cy="1102768"/>
      </dsp:txXfrm>
    </dsp:sp>
    <dsp:sp modelId="{6DA1775B-0CC7-C841-A1DB-258A25E73A74}">
      <dsp:nvSpPr>
        <dsp:cNvPr id="0" name=""/>
        <dsp:cNvSpPr/>
      </dsp:nvSpPr>
      <dsp:spPr>
        <a:xfrm>
          <a:off x="1259841" y="905682"/>
          <a:ext cx="1256045" cy="12075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i="0" kern="1200" dirty="0">
              <a:latin typeface="Avenir Roman" panose="02000503020000020003" pitchFamily="2" charset="0"/>
            </a:rPr>
            <a:t>Medicare Coverage</a:t>
          </a:r>
        </a:p>
      </dsp:txBody>
      <dsp:txXfrm>
        <a:off x="1318790" y="964631"/>
        <a:ext cx="1138147" cy="1089678"/>
      </dsp:txXfrm>
    </dsp:sp>
    <dsp:sp modelId="{897CF81C-4AF0-B948-BDCF-833A6D7DD86C}">
      <dsp:nvSpPr>
        <dsp:cNvPr id="0" name=""/>
        <dsp:cNvSpPr/>
      </dsp:nvSpPr>
      <dsp:spPr>
        <a:xfrm>
          <a:off x="2789537" y="922926"/>
          <a:ext cx="1256045" cy="1207576"/>
        </a:xfrm>
        <a:prstGeom prst="roundRect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i="0" kern="1200" dirty="0">
              <a:solidFill>
                <a:schemeClr val="bg1"/>
              </a:solidFill>
              <a:latin typeface="Avenir Roman" panose="02000503020000020003" pitchFamily="2" charset="0"/>
            </a:rPr>
            <a:t>Make FSH easy to prescribe</a:t>
          </a:r>
        </a:p>
      </dsp:txBody>
      <dsp:txXfrm>
        <a:off x="2848486" y="981875"/>
        <a:ext cx="1138147" cy="1089678"/>
      </dsp:txXfrm>
    </dsp:sp>
    <dsp:sp modelId="{651C7044-FF4B-0A42-9768-87C78AC54D89}">
      <dsp:nvSpPr>
        <dsp:cNvPr id="0" name=""/>
        <dsp:cNvSpPr/>
      </dsp:nvSpPr>
      <dsp:spPr>
        <a:xfrm>
          <a:off x="4210368" y="906128"/>
          <a:ext cx="1256045" cy="1207576"/>
        </a:xfrm>
        <a:prstGeom prst="roundRect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i="0" kern="1200" dirty="0">
              <a:solidFill>
                <a:schemeClr val="bg1"/>
              </a:solidFill>
              <a:latin typeface="Avenir Roman" panose="02000503020000020003" pitchFamily="2" charset="0"/>
            </a:rPr>
            <a:t>Keep FSH top of mind</a:t>
          </a:r>
        </a:p>
      </dsp:txBody>
      <dsp:txXfrm>
        <a:off x="4269317" y="965077"/>
        <a:ext cx="1138147" cy="1089678"/>
      </dsp:txXfrm>
    </dsp:sp>
    <dsp:sp modelId="{6AB385B8-8A86-FB47-8BCC-C86AC2642D96}">
      <dsp:nvSpPr>
        <dsp:cNvPr id="0" name=""/>
        <dsp:cNvSpPr/>
      </dsp:nvSpPr>
      <dsp:spPr>
        <a:xfrm>
          <a:off x="5720731" y="905682"/>
          <a:ext cx="1256045" cy="12075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i="0" kern="1200" dirty="0">
              <a:latin typeface="Avenir Roman" panose="02000503020000020003" pitchFamily="2" charset="0"/>
            </a:rPr>
            <a:t>Generate positive feedback loop</a:t>
          </a:r>
        </a:p>
      </dsp:txBody>
      <dsp:txXfrm>
        <a:off x="5779680" y="964631"/>
        <a:ext cx="1138147" cy="1089678"/>
      </dsp:txXfrm>
    </dsp:sp>
    <dsp:sp modelId="{D3A2356E-610A-764C-947B-69C9C870EA96}">
      <dsp:nvSpPr>
        <dsp:cNvPr id="0" name=""/>
        <dsp:cNvSpPr/>
      </dsp:nvSpPr>
      <dsp:spPr>
        <a:xfrm>
          <a:off x="7213647" y="939083"/>
          <a:ext cx="1256045" cy="12075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i="0" kern="1200" dirty="0">
              <a:latin typeface="Avenir Roman" panose="02000503020000020003" pitchFamily="2" charset="0"/>
            </a:rPr>
            <a:t>Aid identifying right patient</a:t>
          </a:r>
        </a:p>
      </dsp:txBody>
      <dsp:txXfrm>
        <a:off x="7272596" y="998032"/>
        <a:ext cx="1138147" cy="1089678"/>
      </dsp:txXfrm>
    </dsp:sp>
    <dsp:sp modelId="{57C4D6E9-ECE1-E848-8573-16991A56CF22}">
      <dsp:nvSpPr>
        <dsp:cNvPr id="0" name=""/>
        <dsp:cNvSpPr/>
      </dsp:nvSpPr>
      <dsp:spPr>
        <a:xfrm>
          <a:off x="8451555" y="905682"/>
          <a:ext cx="1256045" cy="1207576"/>
        </a:xfrm>
        <a:prstGeom prst="round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i="0" kern="1200" dirty="0">
              <a:latin typeface="Avenir Roman" panose="02000503020000020003" pitchFamily="2" charset="0"/>
            </a:rPr>
            <a:t>INCREASED DEPTH OF </a:t>
          </a:r>
          <a:r>
            <a:rPr lang="en-US" sz="1200" b="1" i="0" kern="1200" dirty="0" err="1">
              <a:latin typeface="Avenir Roman" panose="02000503020000020003" pitchFamily="2" charset="0"/>
            </a:rPr>
            <a:t>RXing</a:t>
          </a:r>
          <a:endParaRPr lang="en-US" sz="1200" b="1" i="0" kern="1200" dirty="0">
            <a:latin typeface="Avenir Roman" panose="02000503020000020003" pitchFamily="2" charset="0"/>
          </a:endParaRPr>
        </a:p>
      </dsp:txBody>
      <dsp:txXfrm>
        <a:off x="8510504" y="964631"/>
        <a:ext cx="1138147" cy="10896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l">
              <a:defRPr sz="1300">
                <a:solidFill>
                  <a:schemeClr val="tx1"/>
                </a:solidFill>
                <a:latin typeface="Arial" pitchFamily="23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>
              <a:latin typeface="Calibri Regular" charset="0"/>
            </a:endParaRP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chemeClr val="tx1"/>
                </a:solidFill>
                <a:latin typeface="Arial" pitchFamily="23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>
              <a:latin typeface="Calibri Regular" charset="0"/>
            </a:endParaRPr>
          </a:p>
        </p:txBody>
      </p:sp>
      <p:sp>
        <p:nvSpPr>
          <p:cNvPr id="952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l">
              <a:defRPr sz="1300">
                <a:solidFill>
                  <a:schemeClr val="tx1"/>
                </a:solidFill>
                <a:latin typeface="Arial" pitchFamily="23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>
              <a:latin typeface="Calibri Regular" charset="0"/>
            </a:endParaRPr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chemeClr val="tx1"/>
                </a:solidFill>
                <a:latin typeface="Arial" pitchFamily="23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4A58E080-4CF5-DA4A-9651-4E11928DA0ED}" type="slidenum">
              <a:rPr lang="en-US">
                <a:latin typeface="Calibri Regular" charset="0"/>
              </a:rPr>
              <a:pPr>
                <a:defRPr/>
              </a:pPr>
              <a:t>‹#›</a:t>
            </a:fld>
            <a:endParaRPr lang="en-US" dirty="0">
              <a:latin typeface="Calibri Regula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52214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l">
              <a:defRPr sz="1300" b="0" i="0">
                <a:solidFill>
                  <a:schemeClr val="tx1"/>
                </a:solidFill>
                <a:latin typeface="Calibri Regular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>
              <a:defRPr sz="1300" b="0" i="0">
                <a:solidFill>
                  <a:schemeClr val="tx1"/>
                </a:solidFill>
                <a:latin typeface="Calibri Regular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8500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l">
              <a:defRPr sz="1300" b="0" i="0">
                <a:solidFill>
                  <a:schemeClr val="tx1"/>
                </a:solidFill>
                <a:latin typeface="Calibri Regular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>
              <a:defRPr sz="1300" b="0" i="0">
                <a:solidFill>
                  <a:schemeClr val="tx1"/>
                </a:solidFill>
                <a:latin typeface="Calibri Regular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5A651059-8DB8-5044-97F1-F934F7FC73C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4312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b="0" i="0" kern="1200">
        <a:solidFill>
          <a:schemeClr val="tx1"/>
        </a:solidFill>
        <a:latin typeface="Calibri Regular" charset="0"/>
        <a:ea typeface="ＭＳ Ｐゴシック" charset="-128"/>
        <a:cs typeface="ＭＳ Ｐゴシック" charset="-128"/>
      </a:defRPr>
    </a:lvl1pPr>
    <a:lvl2pPr marL="609585" algn="l" rtl="0" eaLnBrk="0" fontAlgn="base" hangingPunct="0">
      <a:spcBef>
        <a:spcPct val="30000"/>
      </a:spcBef>
      <a:spcAft>
        <a:spcPct val="0"/>
      </a:spcAft>
      <a:defRPr sz="1600" b="0" i="0" kern="1200">
        <a:solidFill>
          <a:schemeClr val="tx1"/>
        </a:solidFill>
        <a:latin typeface="Calibri Regular" charset="0"/>
        <a:ea typeface="ＭＳ Ｐゴシック" pitchFamily="23" charset="-128"/>
        <a:cs typeface="+mn-cs"/>
      </a:defRPr>
    </a:lvl2pPr>
    <a:lvl3pPr marL="1219170" algn="l" rtl="0" eaLnBrk="0" fontAlgn="base" hangingPunct="0">
      <a:spcBef>
        <a:spcPct val="30000"/>
      </a:spcBef>
      <a:spcAft>
        <a:spcPct val="0"/>
      </a:spcAft>
      <a:defRPr sz="1600" b="0" i="0" kern="1200">
        <a:solidFill>
          <a:schemeClr val="tx1"/>
        </a:solidFill>
        <a:latin typeface="Calibri Regular" charset="0"/>
        <a:ea typeface="ＭＳ Ｐゴシック" pitchFamily="23" charset="-128"/>
        <a:cs typeface="+mn-cs"/>
      </a:defRPr>
    </a:lvl3pPr>
    <a:lvl4pPr marL="1828754" algn="l" rtl="0" eaLnBrk="0" fontAlgn="base" hangingPunct="0">
      <a:spcBef>
        <a:spcPct val="30000"/>
      </a:spcBef>
      <a:spcAft>
        <a:spcPct val="0"/>
      </a:spcAft>
      <a:defRPr sz="1600" b="0" i="0" kern="1200">
        <a:solidFill>
          <a:schemeClr val="tx1"/>
        </a:solidFill>
        <a:latin typeface="Calibri Regular" charset="0"/>
        <a:ea typeface="ＭＳ Ｐゴシック" pitchFamily="23" charset="-128"/>
        <a:cs typeface="+mn-cs"/>
      </a:defRPr>
    </a:lvl4pPr>
    <a:lvl5pPr marL="2438339" algn="l" rtl="0" eaLnBrk="0" fontAlgn="base" hangingPunct="0">
      <a:spcBef>
        <a:spcPct val="30000"/>
      </a:spcBef>
      <a:spcAft>
        <a:spcPct val="0"/>
      </a:spcAft>
      <a:defRPr sz="1600" b="0" i="0" kern="1200">
        <a:solidFill>
          <a:schemeClr val="tx1"/>
        </a:solidFill>
        <a:latin typeface="Calibri Regular" charset="0"/>
        <a:ea typeface="ＭＳ Ｐゴシック" pitchFamily="23" charset="-128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A651059-8DB8-5044-97F1-F934F7FC73CC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684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8478" y="2072417"/>
            <a:ext cx="4823522" cy="1543527"/>
          </a:xfrm>
          <a:prstGeom prst="rect">
            <a:avLst/>
          </a:prstGeom>
        </p:spPr>
      </p:pic>
      <p:sp>
        <p:nvSpPr>
          <p:cNvPr id="6146" name="Rectangle 2"/>
          <p:cNvSpPr>
            <a:spLocks noGrp="1" noChangeArrowheads="1"/>
          </p:cNvSpPr>
          <p:nvPr>
            <p:ph type="ctrTitle" hasCustomPrompt="1"/>
          </p:nvPr>
        </p:nvSpPr>
        <p:spPr bwMode="black">
          <a:xfrm>
            <a:off x="4038600" y="4648200"/>
            <a:ext cx="7239000" cy="584775"/>
          </a:xfrm>
          <a:noFill/>
        </p:spPr>
        <p:txBody>
          <a:bodyPr wrap="square" lIns="91440" anchor="b" anchorCtr="0">
            <a:spAutoFit/>
          </a:bodyPr>
          <a:lstStyle>
            <a:lvl1pPr algn="l">
              <a:lnSpc>
                <a:spcPct val="100000"/>
              </a:lnSpc>
              <a:defRPr sz="3200" b="0" i="0" cap="none">
                <a:solidFill>
                  <a:schemeClr val="tx2"/>
                </a:solidFill>
                <a:effectLst/>
                <a:latin typeface="Avenir Roman" charset="0"/>
                <a:ea typeface="Avenir Roman" charset="0"/>
                <a:cs typeface="Avenir Roman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4038600" y="5257800"/>
            <a:ext cx="7239000" cy="326243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bIns="45720" anchor="t" anchorCtr="0">
            <a:spAutoFit/>
          </a:bodyPr>
          <a:lstStyle>
            <a:lvl1pPr marL="0" indent="0" algn="l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Font typeface="Wingdings" pitchFamily="23" charset="2"/>
              <a:buNone/>
              <a:defRPr sz="1600" b="1" i="0" cap="none" spc="300">
                <a:solidFill>
                  <a:schemeClr val="accent1"/>
                </a:solidFill>
                <a:effectLst/>
                <a:latin typeface="Avenir Heavy" charset="0"/>
                <a:ea typeface="Avenir Heavy" charset="0"/>
                <a:cs typeface="Avenir Heavy" charset="0"/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0" y="0"/>
            <a:ext cx="2971800" cy="6858000"/>
            <a:chOff x="0" y="0"/>
            <a:chExt cx="2971800" cy="6858000"/>
          </a:xfrm>
        </p:grpSpPr>
        <p:sp>
          <p:nvSpPr>
            <p:cNvPr id="15" name="Oval 14"/>
            <p:cNvSpPr/>
            <p:nvPr userDrawn="1"/>
          </p:nvSpPr>
          <p:spPr bwMode="gray">
            <a:xfrm rot="20337808">
              <a:off x="717872" y="2131462"/>
              <a:ext cx="1659928" cy="2057400"/>
            </a:xfrm>
            <a:prstGeom prst="ellipse">
              <a:avLst/>
            </a:prstGeom>
            <a:noFill/>
            <a:ln w="44450" cap="flat" cmpd="sng" algn="ctr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>
                <a:lnSpc>
                  <a:spcPct val="95000"/>
                </a:lnSpc>
              </a:pPr>
              <a:endPara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 Black"/>
              </a:endParaRPr>
            </a:p>
          </p:txBody>
        </p:sp>
        <p:pic>
          <p:nvPicPr>
            <p:cNvPr id="16" name="Picture 15"/>
            <p:cNvPicPr>
              <a:picLocks noChangeAspect="1"/>
            </p:cNvPicPr>
            <p:nvPr userDrawn="1"/>
          </p:nvPicPr>
          <p:blipFill>
            <a:blip r:embed="rId3">
              <a:alphaModFix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6347" y="915947"/>
              <a:ext cx="2284453" cy="2284453"/>
            </a:xfrm>
            <a:prstGeom prst="ellipse">
              <a:avLst/>
            </a:prstGeom>
            <a:effectLst>
              <a:softEdge rad="127000"/>
            </a:effectLst>
          </p:spPr>
        </p:pic>
        <p:pic>
          <p:nvPicPr>
            <p:cNvPr id="17" name="Picture 16"/>
            <p:cNvPicPr>
              <a:picLocks noChangeAspect="1"/>
            </p:cNvPicPr>
            <p:nvPr userDrawn="1"/>
          </p:nvPicPr>
          <p:blipFill>
            <a:blip r:embed="rId4">
              <a:alphaModFix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19200" y="3352800"/>
              <a:ext cx="1524000" cy="1524000"/>
            </a:xfrm>
            <a:prstGeom prst="ellipse">
              <a:avLst/>
            </a:prstGeom>
            <a:effectLst>
              <a:softEdge rad="127000"/>
            </a:effectLst>
          </p:spPr>
        </p:pic>
        <p:sp>
          <p:nvSpPr>
            <p:cNvPr id="18" name="Rectangle 17"/>
            <p:cNvSpPr/>
            <p:nvPr userDrawn="1"/>
          </p:nvSpPr>
          <p:spPr bwMode="gray">
            <a:xfrm>
              <a:off x="0" y="0"/>
              <a:ext cx="2971800" cy="6858000"/>
            </a:xfrm>
            <a:prstGeom prst="rect">
              <a:avLst/>
            </a:prstGeom>
            <a:gradFill>
              <a:gsLst>
                <a:gs pos="55000">
                  <a:srgbClr val="419659">
                    <a:alpha val="65000"/>
                  </a:srgbClr>
                </a:gs>
                <a:gs pos="33000">
                  <a:schemeClr val="accent2">
                    <a:lumMod val="75000"/>
                    <a:alpha val="68000"/>
                  </a:schemeClr>
                </a:gs>
                <a:gs pos="100000">
                  <a:srgbClr val="619918"/>
                </a:gs>
                <a:gs pos="80000">
                  <a:schemeClr val="accent1">
                    <a:alpha val="75000"/>
                  </a:schemeClr>
                </a:gs>
              </a:gsLst>
              <a:lin ang="5400000" scaled="0"/>
            </a:gradFill>
            <a:ln w="285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>
                <a:lnSpc>
                  <a:spcPct val="95000"/>
                </a:lnSpc>
              </a:pPr>
              <a:endPara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 Black"/>
              </a:endParaRPr>
            </a:p>
          </p:txBody>
        </p:sp>
      </p:grp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ft Title-Content-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591877"/>
            <a:ext cx="11430000" cy="501676"/>
          </a:xfrm>
        </p:spPr>
        <p:txBody>
          <a:bodyPr wrap="square" anchor="b" anchorCtr="0">
            <a:spAutoFit/>
          </a:bodyPr>
          <a:lstStyle>
            <a:lvl1pPr algn="l">
              <a:defRPr sz="28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1000" y="2057400"/>
            <a:ext cx="11430000" cy="1454244"/>
          </a:xfrm>
        </p:spPr>
        <p:txBody>
          <a:bodyPr/>
          <a:lstStyle>
            <a:lvl1pPr>
              <a:buClr>
                <a:schemeClr val="tx1"/>
              </a:buClr>
              <a:buSzPct val="120000"/>
              <a:buFont typeface="Arial"/>
              <a:buChar char="•"/>
              <a:defRPr sz="2400">
                <a:solidFill>
                  <a:schemeClr val="tx2"/>
                </a:solidFill>
              </a:defRPr>
            </a:lvl1pPr>
            <a:lvl2pPr>
              <a:buClr>
                <a:schemeClr val="tx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tx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tx1"/>
              </a:buClr>
              <a:defRPr sz="1800">
                <a:solidFill>
                  <a:schemeClr val="tx2"/>
                </a:solidFill>
              </a:defRPr>
            </a:lvl4pPr>
            <a:lvl5pPr>
              <a:buClr>
                <a:schemeClr val="bg2">
                  <a:lumMod val="75000"/>
                </a:schemeClr>
              </a:buClr>
              <a:defRPr sz="1800">
                <a:solidFill>
                  <a:srgbClr val="4B4B4B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381000" y="1295400"/>
            <a:ext cx="11430000" cy="384721"/>
          </a:xfrm>
        </p:spPr>
        <p:txBody>
          <a:bodyPr wrap="square" anchor="t" anchorCtr="0">
            <a:spAutoFit/>
          </a:bodyPr>
          <a:lstStyle>
            <a:lvl1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2000" b="1" i="0" cap="none">
                <a:solidFill>
                  <a:schemeClr val="accent1"/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5" name="Picture 4" descr="long shadow.png"/>
          <p:cNvPicPr>
            <a:picLocks noChangeAspect="1"/>
          </p:cNvPicPr>
          <p:nvPr/>
        </p:nvPicPr>
        <p:blipFill>
          <a:blip r:embed="rId2">
            <a:alphaModFix amt="75000"/>
          </a:blip>
          <a:stretch>
            <a:fillRect/>
          </a:stretch>
        </p:blipFill>
        <p:spPr>
          <a:xfrm>
            <a:off x="304" y="914400"/>
            <a:ext cx="12191696" cy="249929"/>
          </a:xfrm>
          <a:prstGeom prst="rect">
            <a:avLst/>
          </a:prstGeom>
        </p:spPr>
      </p:pic>
      <p:pic>
        <p:nvPicPr>
          <p:cNvPr id="6" name="Picture 5" descr="long shadow.png"/>
          <p:cNvPicPr>
            <a:picLocks noChangeAspect="1"/>
          </p:cNvPicPr>
          <p:nvPr userDrawn="1"/>
        </p:nvPicPr>
        <p:blipFill>
          <a:blip r:embed="rId2">
            <a:alphaModFix amt="75000"/>
          </a:blip>
          <a:stretch>
            <a:fillRect/>
          </a:stretch>
        </p:blipFill>
        <p:spPr>
          <a:xfrm>
            <a:off x="304" y="914400"/>
            <a:ext cx="12191696" cy="249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768143"/>
      </p:ext>
    </p:extLst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ft Title-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591877"/>
            <a:ext cx="11430000" cy="501676"/>
          </a:xfrm>
        </p:spPr>
        <p:txBody>
          <a:bodyPr wrap="square" anchor="b" anchorCtr="0">
            <a:spAutoFit/>
          </a:bodyPr>
          <a:lstStyle>
            <a:lvl1pPr algn="l">
              <a:defRPr sz="28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381000" y="1295400"/>
            <a:ext cx="11430000" cy="384721"/>
          </a:xfrm>
        </p:spPr>
        <p:txBody>
          <a:bodyPr wrap="square" anchor="t" anchorCtr="0">
            <a:spAutoFit/>
          </a:bodyPr>
          <a:lstStyle>
            <a:lvl1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2000" b="1" i="0" cap="none">
                <a:solidFill>
                  <a:schemeClr val="accent1"/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5" name="Picture 4" descr="long shadow.png"/>
          <p:cNvPicPr>
            <a:picLocks noChangeAspect="1"/>
          </p:cNvPicPr>
          <p:nvPr/>
        </p:nvPicPr>
        <p:blipFill>
          <a:blip r:embed="rId2">
            <a:alphaModFix amt="75000"/>
          </a:blip>
          <a:stretch>
            <a:fillRect/>
          </a:stretch>
        </p:blipFill>
        <p:spPr>
          <a:xfrm>
            <a:off x="304" y="914400"/>
            <a:ext cx="12191696" cy="249929"/>
          </a:xfrm>
          <a:prstGeom prst="rect">
            <a:avLst/>
          </a:prstGeom>
        </p:spPr>
      </p:pic>
      <p:pic>
        <p:nvPicPr>
          <p:cNvPr id="6" name="Picture 5" descr="long shadow.png"/>
          <p:cNvPicPr>
            <a:picLocks noChangeAspect="1"/>
          </p:cNvPicPr>
          <p:nvPr userDrawn="1"/>
        </p:nvPicPr>
        <p:blipFill>
          <a:blip r:embed="rId2">
            <a:alphaModFix amt="75000"/>
          </a:blip>
          <a:stretch>
            <a:fillRect/>
          </a:stretch>
        </p:blipFill>
        <p:spPr>
          <a:xfrm>
            <a:off x="304" y="914400"/>
            <a:ext cx="12191696" cy="249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483147"/>
      </p:ext>
    </p:extLst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Title-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591877"/>
            <a:ext cx="11430000" cy="501676"/>
          </a:xfrm>
        </p:spPr>
        <p:txBody>
          <a:bodyPr wrap="square" anchor="b" anchorCtr="0">
            <a:spAutoFit/>
          </a:bodyPr>
          <a:lstStyle>
            <a:lvl1pPr algn="l">
              <a:defRPr sz="28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5" name="Picture 4" descr="long shadow.png"/>
          <p:cNvPicPr>
            <a:picLocks noChangeAspect="1"/>
          </p:cNvPicPr>
          <p:nvPr/>
        </p:nvPicPr>
        <p:blipFill>
          <a:blip r:embed="rId2">
            <a:alphaModFix amt="75000"/>
          </a:blip>
          <a:stretch>
            <a:fillRect/>
          </a:stretch>
        </p:blipFill>
        <p:spPr>
          <a:xfrm>
            <a:off x="304" y="914400"/>
            <a:ext cx="12191696" cy="249929"/>
          </a:xfrm>
          <a:prstGeom prst="rect">
            <a:avLst/>
          </a:prstGeom>
        </p:spPr>
      </p:pic>
      <p:pic>
        <p:nvPicPr>
          <p:cNvPr id="6" name="Picture 5" descr="long shadow.png"/>
          <p:cNvPicPr>
            <a:picLocks noChangeAspect="1"/>
          </p:cNvPicPr>
          <p:nvPr userDrawn="1"/>
        </p:nvPicPr>
        <p:blipFill>
          <a:blip r:embed="rId2">
            <a:alphaModFix amt="75000"/>
          </a:blip>
          <a:stretch>
            <a:fillRect/>
          </a:stretch>
        </p:blipFill>
        <p:spPr>
          <a:xfrm>
            <a:off x="304" y="914400"/>
            <a:ext cx="12191696" cy="249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3663049"/>
      </p:ext>
    </p:extLst>
  </p:cSld>
  <p:clrMapOvr>
    <a:masterClrMapping/>
  </p:clrMapOvr>
  <p:transition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-Subtitle -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591877"/>
            <a:ext cx="11430000" cy="501676"/>
          </a:xfrm>
        </p:spPr>
        <p:txBody>
          <a:bodyPr wrap="square" anchor="b" anchorCtr="0">
            <a:spAutoFit/>
          </a:bodyPr>
          <a:lstStyle>
            <a:lvl1pPr algn="l">
              <a:defRPr sz="28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381000" y="1295400"/>
            <a:ext cx="11430000" cy="384721"/>
          </a:xfrm>
        </p:spPr>
        <p:txBody>
          <a:bodyPr wrap="square" anchor="t" anchorCtr="0">
            <a:spAutoFit/>
          </a:bodyPr>
          <a:lstStyle>
            <a:lvl1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2000" b="1" i="0" cap="none">
                <a:solidFill>
                  <a:schemeClr val="accent1"/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Rectangle 2"/>
          <p:cNvSpPr/>
          <p:nvPr userDrawn="1"/>
        </p:nvSpPr>
        <p:spPr bwMode="gray">
          <a:xfrm>
            <a:off x="0" y="6007100"/>
            <a:ext cx="12192000" cy="850900"/>
          </a:xfrm>
          <a:prstGeom prst="rect">
            <a:avLst/>
          </a:prstGeom>
          <a:solidFill>
            <a:schemeClr val="bg1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95000"/>
              </a:lnSpc>
            </a:pPr>
            <a:endParaRPr lang="en-US" sz="2000" dirty="0">
              <a:solidFill>
                <a:schemeClr val="tx2"/>
              </a:solidFill>
              <a:latin typeface="Avenir Roman" charset="0"/>
              <a:ea typeface="Avenir Roman" charset="0"/>
              <a:cs typeface="Avenir Roman" charset="0"/>
            </a:endParaRPr>
          </a:p>
        </p:txBody>
      </p:sp>
      <p:sp>
        <p:nvSpPr>
          <p:cNvPr id="6" name="Text Box 23"/>
          <p:cNvSpPr txBox="1">
            <a:spLocks noChangeArrowheads="1"/>
          </p:cNvSpPr>
          <p:nvPr userDrawn="1"/>
        </p:nvSpPr>
        <p:spPr bwMode="black">
          <a:xfrm>
            <a:off x="381001" y="6506290"/>
            <a:ext cx="6096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40" tIns="45720" rIns="0" bIns="45720" anchor="b" anchorCtr="0">
            <a:prstTxWarp prst="textNoShape">
              <a:avLst/>
            </a:prstTxWarp>
            <a:spAutoFit/>
          </a:bodyPr>
          <a:lstStyle/>
          <a:p>
            <a:pPr algn="l"/>
            <a:r>
              <a:rPr lang="en-US" sz="1000" b="1" i="0" dirty="0">
                <a:solidFill>
                  <a:schemeClr val="tx2"/>
                </a:solidFill>
                <a:effectLst/>
                <a:latin typeface="Avenir Heavy" charset="0"/>
                <a:ea typeface="Avenir Heavy" charset="0"/>
                <a:cs typeface="Avenir Heavy" charset="0"/>
              </a:rPr>
              <a:t>[ </a:t>
            </a:r>
            <a:fld id="{B2C5CB95-9817-1947-838C-B47211A7713A}" type="slidenum">
              <a:rPr lang="en-US" sz="1000" b="1" i="0" smtClean="0">
                <a:solidFill>
                  <a:schemeClr val="tx2"/>
                </a:solidFill>
                <a:effectLst/>
                <a:latin typeface="Avenir Heavy" charset="0"/>
                <a:ea typeface="Avenir Heavy" charset="0"/>
                <a:cs typeface="Avenir Heavy" charset="0"/>
              </a:rPr>
              <a:pPr algn="l"/>
              <a:t>‹#›</a:t>
            </a:fld>
            <a:r>
              <a:rPr lang="en-US" sz="1000" b="1" i="0" dirty="0">
                <a:solidFill>
                  <a:schemeClr val="tx2"/>
                </a:solidFill>
                <a:effectLst/>
                <a:latin typeface="Avenir Heavy" charset="0"/>
                <a:ea typeface="Avenir Heavy" charset="0"/>
                <a:cs typeface="Avenir Heavy" charset="0"/>
              </a:rPr>
              <a:t> ]</a:t>
            </a:r>
          </a:p>
        </p:txBody>
      </p:sp>
    </p:spTree>
    <p:extLst>
      <p:ext uri="{BB962C8B-B14F-4D97-AF65-F5344CB8AC3E}">
        <p14:creationId xmlns:p14="http://schemas.microsoft.com/office/powerpoint/2010/main" val="328767599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-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3" y="591877"/>
            <a:ext cx="11429999" cy="501676"/>
          </a:xfrm>
        </p:spPr>
        <p:txBody>
          <a:bodyPr wrap="square" anchor="b" anchorCtr="1">
            <a:sp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1000" y="2057400"/>
            <a:ext cx="11430000" cy="1454244"/>
          </a:xfrm>
        </p:spPr>
        <p:txBody>
          <a:bodyPr/>
          <a:lstStyle>
            <a:lvl1pPr>
              <a:lnSpc>
                <a:spcPct val="95000"/>
              </a:lnSpc>
              <a:buClr>
                <a:schemeClr val="tx1"/>
              </a:buClr>
              <a:defRPr sz="2400">
                <a:solidFill>
                  <a:schemeClr val="tx2"/>
                </a:solidFill>
              </a:defRPr>
            </a:lvl1pPr>
            <a:lvl2pPr>
              <a:buClr>
                <a:schemeClr val="tx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tx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tx1"/>
              </a:buClr>
              <a:defRPr sz="1800">
                <a:solidFill>
                  <a:schemeClr val="tx2"/>
                </a:solidFill>
              </a:defRPr>
            </a:lvl4pPr>
            <a:lvl5pPr>
              <a:buClr>
                <a:schemeClr val="bg2">
                  <a:lumMod val="75000"/>
                </a:schemeClr>
              </a:buClr>
              <a:defRPr sz="1800">
                <a:solidFill>
                  <a:srgbClr val="4B4B4B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pic>
        <p:nvPicPr>
          <p:cNvPr id="5" name="Picture 4" descr="long shadow.png"/>
          <p:cNvPicPr>
            <a:picLocks noChangeAspect="1"/>
          </p:cNvPicPr>
          <p:nvPr/>
        </p:nvPicPr>
        <p:blipFill>
          <a:blip r:embed="rId2">
            <a:alphaModFix amt="75000"/>
          </a:blip>
          <a:stretch>
            <a:fillRect/>
          </a:stretch>
        </p:blipFill>
        <p:spPr>
          <a:xfrm>
            <a:off x="304" y="914400"/>
            <a:ext cx="12191696" cy="249929"/>
          </a:xfrm>
          <a:prstGeom prst="rect">
            <a:avLst/>
          </a:prstGeom>
        </p:spPr>
      </p:pic>
      <p:pic>
        <p:nvPicPr>
          <p:cNvPr id="6" name="Picture 5" descr="long shadow.png"/>
          <p:cNvPicPr>
            <a:picLocks noChangeAspect="1"/>
          </p:cNvPicPr>
          <p:nvPr userDrawn="1"/>
        </p:nvPicPr>
        <p:blipFill>
          <a:blip r:embed="rId2">
            <a:alphaModFix amt="75000"/>
          </a:blip>
          <a:stretch>
            <a:fillRect/>
          </a:stretch>
        </p:blipFill>
        <p:spPr>
          <a:xfrm>
            <a:off x="304" y="914400"/>
            <a:ext cx="12191696" cy="249929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-Content-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591877"/>
            <a:ext cx="11430000" cy="501676"/>
          </a:xfrm>
        </p:spPr>
        <p:txBody>
          <a:bodyPr wrap="square">
            <a:spAutoFit/>
          </a:bodyPr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1000" y="2057400"/>
            <a:ext cx="11430000" cy="1454244"/>
          </a:xfrm>
        </p:spPr>
        <p:txBody>
          <a:bodyPr/>
          <a:lstStyle>
            <a:lvl1pPr>
              <a:buClr>
                <a:schemeClr val="tx1"/>
              </a:buClr>
              <a:buSzPct val="120000"/>
              <a:buFont typeface="Arial"/>
              <a:buChar char="•"/>
              <a:defRPr sz="2400">
                <a:solidFill>
                  <a:schemeClr val="tx2"/>
                </a:solidFill>
              </a:defRPr>
            </a:lvl1pPr>
            <a:lvl2pPr>
              <a:buClr>
                <a:schemeClr val="tx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tx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tx1"/>
              </a:buClr>
              <a:defRPr sz="1800">
                <a:solidFill>
                  <a:schemeClr val="tx2"/>
                </a:solidFill>
              </a:defRPr>
            </a:lvl4pPr>
            <a:lvl5pPr>
              <a:buClr>
                <a:schemeClr val="bg2">
                  <a:lumMod val="75000"/>
                </a:schemeClr>
              </a:buClr>
              <a:defRPr sz="1800">
                <a:solidFill>
                  <a:srgbClr val="4B4B4B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381000" y="1295400"/>
            <a:ext cx="11430000" cy="384721"/>
          </a:xfrm>
        </p:spPr>
        <p:txBody>
          <a:bodyPr wrap="square" anchor="t" anchorCtr="1">
            <a:spAutoFit/>
          </a:bodyPr>
          <a:lstStyle>
            <a:lvl1pPr marL="0" indent="0" algn="ct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2000" b="1" i="0" cap="none">
                <a:solidFill>
                  <a:schemeClr val="accent1"/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5" name="Picture 4" descr="long shadow.png"/>
          <p:cNvPicPr>
            <a:picLocks noChangeAspect="1"/>
          </p:cNvPicPr>
          <p:nvPr/>
        </p:nvPicPr>
        <p:blipFill>
          <a:blip r:embed="rId2">
            <a:alphaModFix amt="75000"/>
          </a:blip>
          <a:stretch>
            <a:fillRect/>
          </a:stretch>
        </p:blipFill>
        <p:spPr>
          <a:xfrm>
            <a:off x="304" y="914400"/>
            <a:ext cx="12191696" cy="249929"/>
          </a:xfrm>
          <a:prstGeom prst="rect">
            <a:avLst/>
          </a:prstGeom>
        </p:spPr>
      </p:pic>
      <p:pic>
        <p:nvPicPr>
          <p:cNvPr id="6" name="Picture 5" descr="long shadow.png"/>
          <p:cNvPicPr>
            <a:picLocks noChangeAspect="1"/>
          </p:cNvPicPr>
          <p:nvPr userDrawn="1"/>
        </p:nvPicPr>
        <p:blipFill>
          <a:blip r:embed="rId2">
            <a:alphaModFix amt="75000"/>
          </a:blip>
          <a:stretch>
            <a:fillRect/>
          </a:stretch>
        </p:blipFill>
        <p:spPr>
          <a:xfrm>
            <a:off x="304" y="914400"/>
            <a:ext cx="12191696" cy="249929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1" y="591877"/>
            <a:ext cx="11430004" cy="501676"/>
          </a:xfrm>
        </p:spPr>
        <p:txBody>
          <a:bodyPr wrap="square">
            <a:sp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half" idx="10" hasCustomPrompt="1"/>
          </p:nvPr>
        </p:nvSpPr>
        <p:spPr>
          <a:xfrm>
            <a:off x="381000" y="2209800"/>
            <a:ext cx="5511800" cy="1454244"/>
          </a:xfrm>
        </p:spPr>
        <p:txBody>
          <a:bodyPr wrap="square">
            <a:spAutoFit/>
          </a:bodyPr>
          <a:lstStyle>
            <a:lvl1pPr>
              <a:buClr>
                <a:schemeClr val="tx1"/>
              </a:buClr>
              <a:defRPr sz="2400">
                <a:solidFill>
                  <a:schemeClr val="tx2"/>
                </a:solidFill>
              </a:defRPr>
            </a:lvl1pPr>
            <a:lvl2pPr>
              <a:buClr>
                <a:schemeClr val="tx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tx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tx1"/>
              </a:buClr>
              <a:defRPr sz="1800">
                <a:solidFill>
                  <a:schemeClr val="tx2"/>
                </a:solidFill>
              </a:defRPr>
            </a:lvl4pPr>
            <a:lvl5pPr>
              <a:buClr>
                <a:schemeClr val="bg2">
                  <a:lumMod val="75000"/>
                </a:schemeClr>
              </a:buClr>
              <a:defRPr sz="1800">
                <a:solidFill>
                  <a:schemeClr val="tx2"/>
                </a:solidFill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299200" y="2209800"/>
            <a:ext cx="5511800" cy="1454244"/>
          </a:xfrm>
        </p:spPr>
        <p:txBody>
          <a:bodyPr wrap="square">
            <a:spAutoFit/>
          </a:bodyPr>
          <a:lstStyle>
            <a:lvl1pPr>
              <a:buClr>
                <a:schemeClr val="tx1"/>
              </a:buClr>
              <a:defRPr sz="2400">
                <a:solidFill>
                  <a:schemeClr val="tx2"/>
                </a:solidFill>
              </a:defRPr>
            </a:lvl1pPr>
            <a:lvl2pPr>
              <a:buClr>
                <a:schemeClr val="tx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tx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tx1"/>
              </a:buClr>
              <a:defRPr sz="1800">
                <a:solidFill>
                  <a:schemeClr val="tx2"/>
                </a:solidFill>
              </a:defRPr>
            </a:lvl4pPr>
            <a:lvl5pPr>
              <a:buClr>
                <a:schemeClr val="bg2">
                  <a:lumMod val="75000"/>
                </a:schemeClr>
              </a:buClr>
              <a:defRPr sz="1800">
                <a:solidFill>
                  <a:schemeClr val="tx2"/>
                </a:solidFill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pic>
        <p:nvPicPr>
          <p:cNvPr id="7" name="Picture 6" descr="long shadow.png"/>
          <p:cNvPicPr>
            <a:picLocks noChangeAspect="1"/>
          </p:cNvPicPr>
          <p:nvPr/>
        </p:nvPicPr>
        <p:blipFill>
          <a:blip r:embed="rId2">
            <a:alphaModFix amt="75000"/>
          </a:blip>
          <a:stretch>
            <a:fillRect/>
          </a:stretch>
        </p:blipFill>
        <p:spPr>
          <a:xfrm>
            <a:off x="304" y="914400"/>
            <a:ext cx="12191696" cy="249929"/>
          </a:xfrm>
          <a:prstGeom prst="rect">
            <a:avLst/>
          </a:prstGeom>
        </p:spPr>
      </p:pic>
      <p:pic>
        <p:nvPicPr>
          <p:cNvPr id="8" name="Picture 7" descr="long shadow.png"/>
          <p:cNvPicPr>
            <a:picLocks noChangeAspect="1"/>
          </p:cNvPicPr>
          <p:nvPr userDrawn="1"/>
        </p:nvPicPr>
        <p:blipFill>
          <a:blip r:embed="rId2">
            <a:alphaModFix amt="75000"/>
          </a:blip>
          <a:stretch>
            <a:fillRect/>
          </a:stretch>
        </p:blipFill>
        <p:spPr>
          <a:xfrm>
            <a:off x="304" y="914400"/>
            <a:ext cx="12191696" cy="249929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 Content-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81000" y="1752600"/>
            <a:ext cx="5507569" cy="384721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>
              <a:defRPr lang="en-US" sz="2000" b="1" cap="none" dirty="0" smtClean="0">
                <a:solidFill>
                  <a:schemeClr val="accent1"/>
                </a:solidFill>
                <a:latin typeface="Avenir Heavy" charset="0"/>
                <a:ea typeface="Avenir Heavy" charset="0"/>
                <a:cs typeface="Avenir Heavy" charset="0"/>
              </a:defRPr>
            </a:lvl1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CLICK TO EDIT MASTER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299200" y="1752600"/>
            <a:ext cx="5511815" cy="384721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>
              <a:defRPr lang="en-US" sz="2000" b="1" cap="none" dirty="0" smtClean="0">
                <a:solidFill>
                  <a:schemeClr val="accent1"/>
                </a:solidFill>
                <a:latin typeface="Avenir Heavy" charset="0"/>
                <a:ea typeface="Avenir Heavy" charset="0"/>
                <a:cs typeface="Avenir Heavy" charset="0"/>
              </a:defRPr>
            </a:lvl1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CLICK TO EDIT MASTER TEXT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591877"/>
            <a:ext cx="11430000" cy="501676"/>
          </a:xfrm>
        </p:spPr>
        <p:txBody>
          <a:bodyPr wrap="square">
            <a:sp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sz="half" idx="10" hasCustomPrompt="1"/>
          </p:nvPr>
        </p:nvSpPr>
        <p:spPr>
          <a:xfrm>
            <a:off x="381000" y="2209800"/>
            <a:ext cx="5507569" cy="1454244"/>
          </a:xfrm>
        </p:spPr>
        <p:txBody>
          <a:bodyPr wrap="square">
            <a:spAutoFit/>
          </a:bodyPr>
          <a:lstStyle>
            <a:lvl1pPr>
              <a:buClr>
                <a:schemeClr val="tx1"/>
              </a:buClr>
              <a:defRPr sz="2400">
                <a:solidFill>
                  <a:schemeClr val="tx2"/>
                </a:solidFill>
              </a:defRPr>
            </a:lvl1pPr>
            <a:lvl2pPr>
              <a:buClr>
                <a:schemeClr val="tx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tx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tx1"/>
              </a:buClr>
              <a:defRPr sz="1800">
                <a:solidFill>
                  <a:schemeClr val="tx2"/>
                </a:solidFill>
              </a:defRPr>
            </a:lvl4pPr>
            <a:lvl5pPr>
              <a:buClr>
                <a:schemeClr val="bg2">
                  <a:lumMod val="75000"/>
                </a:schemeClr>
              </a:buClr>
              <a:defRPr sz="1800">
                <a:solidFill>
                  <a:srgbClr val="4B4B4B"/>
                </a:solidFill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303435" y="2209800"/>
            <a:ext cx="5507565" cy="1454244"/>
          </a:xfrm>
        </p:spPr>
        <p:txBody>
          <a:bodyPr wrap="square">
            <a:spAutoFit/>
          </a:bodyPr>
          <a:lstStyle>
            <a:lvl1pPr>
              <a:buClr>
                <a:schemeClr val="tx1"/>
              </a:buClr>
              <a:defRPr sz="2400">
                <a:solidFill>
                  <a:schemeClr val="tx2"/>
                </a:solidFill>
              </a:defRPr>
            </a:lvl1pPr>
            <a:lvl2pPr>
              <a:buClr>
                <a:schemeClr val="tx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tx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tx1"/>
              </a:buClr>
              <a:defRPr sz="1800">
                <a:solidFill>
                  <a:schemeClr val="tx2"/>
                </a:solidFill>
              </a:defRPr>
            </a:lvl4pPr>
            <a:lvl5pPr>
              <a:buClr>
                <a:schemeClr val="bg2">
                  <a:lumMod val="75000"/>
                </a:schemeClr>
              </a:buClr>
              <a:defRPr sz="1800">
                <a:solidFill>
                  <a:srgbClr val="4B4B4B"/>
                </a:solidFill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pic>
        <p:nvPicPr>
          <p:cNvPr id="7" name="Picture 6" descr="long shadow.png"/>
          <p:cNvPicPr>
            <a:picLocks noChangeAspect="1"/>
          </p:cNvPicPr>
          <p:nvPr/>
        </p:nvPicPr>
        <p:blipFill>
          <a:blip r:embed="rId2">
            <a:alphaModFix amt="75000"/>
          </a:blip>
          <a:stretch>
            <a:fillRect/>
          </a:stretch>
        </p:blipFill>
        <p:spPr>
          <a:xfrm>
            <a:off x="304" y="914400"/>
            <a:ext cx="12191696" cy="249929"/>
          </a:xfrm>
          <a:prstGeom prst="rect">
            <a:avLst/>
          </a:prstGeom>
        </p:spPr>
      </p:pic>
      <p:pic>
        <p:nvPicPr>
          <p:cNvPr id="11" name="Picture 10" descr="long shadow.png"/>
          <p:cNvPicPr>
            <a:picLocks noChangeAspect="1"/>
          </p:cNvPicPr>
          <p:nvPr userDrawn="1"/>
        </p:nvPicPr>
        <p:blipFill>
          <a:blip r:embed="rId2">
            <a:alphaModFix amt="75000"/>
          </a:blip>
          <a:stretch>
            <a:fillRect/>
          </a:stretch>
        </p:blipFill>
        <p:spPr>
          <a:xfrm>
            <a:off x="304" y="914400"/>
            <a:ext cx="12191696" cy="249929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1" y="591877"/>
            <a:ext cx="11430004" cy="501676"/>
          </a:xfrm>
        </p:spPr>
        <p:txBody>
          <a:bodyPr wrap="square">
            <a:sp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3" name="Picture 2" descr="long shadow.png"/>
          <p:cNvPicPr>
            <a:picLocks noChangeAspect="1"/>
          </p:cNvPicPr>
          <p:nvPr/>
        </p:nvPicPr>
        <p:blipFill>
          <a:blip r:embed="rId2">
            <a:alphaModFix amt="75000"/>
          </a:blip>
          <a:stretch>
            <a:fillRect/>
          </a:stretch>
        </p:blipFill>
        <p:spPr>
          <a:xfrm>
            <a:off x="304" y="914400"/>
            <a:ext cx="12191696" cy="249929"/>
          </a:xfrm>
          <a:prstGeom prst="rect">
            <a:avLst/>
          </a:prstGeom>
        </p:spPr>
      </p:pic>
      <p:pic>
        <p:nvPicPr>
          <p:cNvPr id="4" name="Picture 3" descr="long shadow.png"/>
          <p:cNvPicPr>
            <a:picLocks noChangeAspect="1"/>
          </p:cNvPicPr>
          <p:nvPr userDrawn="1"/>
        </p:nvPicPr>
        <p:blipFill>
          <a:blip r:embed="rId2">
            <a:alphaModFix amt="75000"/>
          </a:blip>
          <a:stretch>
            <a:fillRect/>
          </a:stretch>
        </p:blipFill>
        <p:spPr>
          <a:xfrm>
            <a:off x="304" y="914400"/>
            <a:ext cx="12191696" cy="249929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-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591877"/>
            <a:ext cx="11430000" cy="501676"/>
          </a:xfrm>
        </p:spPr>
        <p:txBody>
          <a:bodyPr wrap="square">
            <a:spAutoFit/>
          </a:bodyPr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381000" y="1295400"/>
            <a:ext cx="11430000" cy="384721"/>
          </a:xfrm>
        </p:spPr>
        <p:txBody>
          <a:bodyPr wrap="square" anchor="t" anchorCtr="1">
            <a:spAutoFit/>
          </a:bodyPr>
          <a:lstStyle>
            <a:lvl1pPr marL="0" indent="0" algn="ct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2000" b="1" i="0" cap="none">
                <a:solidFill>
                  <a:schemeClr val="accent1"/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5" name="Picture 4" descr="long shadow.png"/>
          <p:cNvPicPr>
            <a:picLocks noChangeAspect="1"/>
          </p:cNvPicPr>
          <p:nvPr/>
        </p:nvPicPr>
        <p:blipFill>
          <a:blip r:embed="rId2">
            <a:alphaModFix amt="75000"/>
          </a:blip>
          <a:stretch>
            <a:fillRect/>
          </a:stretch>
        </p:blipFill>
        <p:spPr>
          <a:xfrm>
            <a:off x="304" y="914400"/>
            <a:ext cx="12191696" cy="249929"/>
          </a:xfrm>
          <a:prstGeom prst="rect">
            <a:avLst/>
          </a:prstGeom>
        </p:spPr>
      </p:pic>
      <p:pic>
        <p:nvPicPr>
          <p:cNvPr id="6" name="Picture 5" descr="long shadow.png"/>
          <p:cNvPicPr>
            <a:picLocks noChangeAspect="1"/>
          </p:cNvPicPr>
          <p:nvPr userDrawn="1"/>
        </p:nvPicPr>
        <p:blipFill>
          <a:blip r:embed="rId2">
            <a:alphaModFix amt="75000"/>
          </a:blip>
          <a:stretch>
            <a:fillRect/>
          </a:stretch>
        </p:blipFill>
        <p:spPr>
          <a:xfrm>
            <a:off x="304" y="914400"/>
            <a:ext cx="12191696" cy="249929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ft Title-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3" y="591877"/>
            <a:ext cx="11429999" cy="501676"/>
          </a:xfrm>
        </p:spPr>
        <p:txBody>
          <a:bodyPr wrap="square" anchor="b" anchorCtr="0">
            <a:spAutoFit/>
          </a:bodyPr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1000" y="2057400"/>
            <a:ext cx="11430000" cy="1454244"/>
          </a:xfrm>
        </p:spPr>
        <p:txBody>
          <a:bodyPr/>
          <a:lstStyle>
            <a:lvl1pPr>
              <a:lnSpc>
                <a:spcPct val="95000"/>
              </a:lnSpc>
              <a:buClr>
                <a:schemeClr val="tx1"/>
              </a:buClr>
              <a:defRPr sz="2400">
                <a:solidFill>
                  <a:schemeClr val="tx2"/>
                </a:solidFill>
              </a:defRPr>
            </a:lvl1pPr>
            <a:lvl2pPr>
              <a:buClr>
                <a:schemeClr val="tx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tx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tx1"/>
              </a:buClr>
              <a:defRPr sz="1800">
                <a:solidFill>
                  <a:schemeClr val="tx2"/>
                </a:solidFill>
              </a:defRPr>
            </a:lvl4pPr>
            <a:lvl5pPr>
              <a:buClr>
                <a:schemeClr val="bg2">
                  <a:lumMod val="75000"/>
                </a:schemeClr>
              </a:buClr>
              <a:defRPr sz="1800">
                <a:solidFill>
                  <a:srgbClr val="4B4B4B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pic>
        <p:nvPicPr>
          <p:cNvPr id="5" name="Picture 4" descr="long shadow.png"/>
          <p:cNvPicPr>
            <a:picLocks noChangeAspect="1"/>
          </p:cNvPicPr>
          <p:nvPr/>
        </p:nvPicPr>
        <p:blipFill>
          <a:blip r:embed="rId2">
            <a:alphaModFix amt="75000"/>
          </a:blip>
          <a:stretch>
            <a:fillRect/>
          </a:stretch>
        </p:blipFill>
        <p:spPr>
          <a:xfrm>
            <a:off x="304" y="914400"/>
            <a:ext cx="12191696" cy="249929"/>
          </a:xfrm>
          <a:prstGeom prst="rect">
            <a:avLst/>
          </a:prstGeom>
        </p:spPr>
      </p:pic>
      <p:pic>
        <p:nvPicPr>
          <p:cNvPr id="6" name="Picture 5" descr="long shadow.png"/>
          <p:cNvPicPr>
            <a:picLocks noChangeAspect="1"/>
          </p:cNvPicPr>
          <p:nvPr userDrawn="1"/>
        </p:nvPicPr>
        <p:blipFill>
          <a:blip r:embed="rId2">
            <a:alphaModFix amt="75000"/>
          </a:blip>
          <a:stretch>
            <a:fillRect/>
          </a:stretch>
        </p:blipFill>
        <p:spPr>
          <a:xfrm>
            <a:off x="304" y="914400"/>
            <a:ext cx="12191696" cy="249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844568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microsoft.com/office/2007/relationships/hdphoto" Target="../media/hdphoto1.wdp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>
            <a:alpha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 bwMode="gray">
          <a:xfrm>
            <a:off x="0" y="6324600"/>
            <a:ext cx="12192000" cy="533400"/>
          </a:xfrm>
          <a:prstGeom prst="rect">
            <a:avLst/>
          </a:prstGeom>
          <a:gradFill>
            <a:gsLst>
              <a:gs pos="0">
                <a:schemeClr val="accent1"/>
              </a:gs>
              <a:gs pos="47000">
                <a:schemeClr val="accent3"/>
              </a:gs>
              <a:gs pos="100000">
                <a:schemeClr val="accent5">
                  <a:lumMod val="75000"/>
                </a:schemeClr>
              </a:gs>
            </a:gsLst>
            <a:lin ang="0" scaled="0"/>
          </a:gra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>
              <a:lnSpc>
                <a:spcPct val="95000"/>
              </a:lnSpc>
            </a:pP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Arial Black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15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rightnessContrast bright="100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4200" y="6400800"/>
            <a:ext cx="1143000" cy="365760"/>
          </a:xfrm>
          <a:prstGeom prst="rect">
            <a:avLst/>
          </a:prstGeom>
        </p:spPr>
      </p:pic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381000" y="2057401"/>
            <a:ext cx="11430000" cy="1454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381001" y="591877"/>
            <a:ext cx="11429999" cy="501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Box 23"/>
          <p:cNvSpPr txBox="1">
            <a:spLocks noChangeArrowheads="1"/>
          </p:cNvSpPr>
          <p:nvPr/>
        </p:nvSpPr>
        <p:spPr bwMode="black">
          <a:xfrm>
            <a:off x="381001" y="6506290"/>
            <a:ext cx="6096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40" tIns="45720" rIns="0" bIns="45720" anchor="b" anchorCtr="0">
            <a:prstTxWarp prst="textNoShape">
              <a:avLst/>
            </a:prstTxWarp>
            <a:spAutoFit/>
          </a:bodyPr>
          <a:lstStyle/>
          <a:p>
            <a:pPr algn="l"/>
            <a:r>
              <a:rPr lang="en-US" sz="1000" b="1" i="0" dirty="0">
                <a:solidFill>
                  <a:schemeClr val="bg1"/>
                </a:solidFill>
                <a:effectLst/>
                <a:latin typeface="Avenir Heavy" charset="0"/>
                <a:ea typeface="Avenir Heavy" charset="0"/>
                <a:cs typeface="Avenir Heavy" charset="0"/>
              </a:rPr>
              <a:t>[ </a:t>
            </a:r>
            <a:fld id="{B2C5CB95-9817-1947-838C-B47211A7713A}" type="slidenum">
              <a:rPr lang="en-US" sz="1000" b="1" i="0" smtClean="0">
                <a:solidFill>
                  <a:schemeClr val="bg1"/>
                </a:solidFill>
                <a:effectLst/>
                <a:latin typeface="Avenir Heavy" charset="0"/>
                <a:ea typeface="Avenir Heavy" charset="0"/>
                <a:cs typeface="Avenir Heavy" charset="0"/>
              </a:rPr>
              <a:pPr algn="l"/>
              <a:t>‹#›</a:t>
            </a:fld>
            <a:r>
              <a:rPr lang="en-US" sz="1000" b="1" i="0" dirty="0">
                <a:solidFill>
                  <a:schemeClr val="bg1"/>
                </a:solidFill>
                <a:effectLst/>
                <a:latin typeface="Avenir Heavy" charset="0"/>
                <a:ea typeface="Avenir Heavy" charset="0"/>
                <a:cs typeface="Avenir Heavy" charset="0"/>
              </a:rPr>
              <a:t> ]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12800" y="6506290"/>
            <a:ext cx="3454400" cy="246221"/>
          </a:xfrm>
          <a:prstGeom prst="rect">
            <a:avLst/>
          </a:prstGeom>
          <a:noFill/>
        </p:spPr>
        <p:txBody>
          <a:bodyPr wrap="square" tIns="45720" bIns="45720" rtlCol="0" anchor="b" anchorCtr="0">
            <a:spAutoFit/>
          </a:bodyPr>
          <a:lstStyle/>
          <a:p>
            <a:pPr algn="l"/>
            <a:r>
              <a:rPr lang="en-US" sz="1000" b="1" i="0" cap="all" spc="200" dirty="0">
                <a:solidFill>
                  <a:schemeClr val="bg1"/>
                </a:solidFill>
                <a:effectLst/>
                <a:latin typeface="Avenir Heavy" charset="0"/>
                <a:ea typeface="Avenir Heavy" charset="0"/>
                <a:cs typeface="Avenir Heavy" charset="0"/>
              </a:rPr>
              <a:t>Confidential and</a:t>
            </a:r>
            <a:r>
              <a:rPr lang="en-US" sz="1000" b="1" i="0" cap="all" spc="200" baseline="0" dirty="0">
                <a:solidFill>
                  <a:schemeClr val="bg1"/>
                </a:solidFill>
                <a:effectLst/>
                <a:latin typeface="Avenir Heavy" charset="0"/>
                <a:ea typeface="Avenir Heavy" charset="0"/>
                <a:cs typeface="Avenir Heavy" charset="0"/>
              </a:rPr>
              <a:t> Proprietary</a:t>
            </a:r>
            <a:endParaRPr lang="en-US" sz="1000" b="1" i="0" cap="all" spc="200" dirty="0">
              <a:solidFill>
                <a:schemeClr val="bg1"/>
              </a:solidFill>
              <a:effectLst/>
              <a:latin typeface="Avenir Heavy" charset="0"/>
              <a:ea typeface="Avenir Heavy" charset="0"/>
              <a:cs typeface="Avenir Heavy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5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rightnessContrast bright="100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4200" y="6400800"/>
            <a:ext cx="1143000" cy="365760"/>
          </a:xfrm>
          <a:prstGeom prst="rect">
            <a:avLst/>
          </a:prstGeom>
        </p:spPr>
      </p:pic>
      <p:sp>
        <p:nvSpPr>
          <p:cNvPr id="14" name="Text Box 23"/>
          <p:cNvSpPr txBox="1">
            <a:spLocks noChangeArrowheads="1"/>
          </p:cNvSpPr>
          <p:nvPr userDrawn="1"/>
        </p:nvSpPr>
        <p:spPr bwMode="black">
          <a:xfrm>
            <a:off x="381001" y="6506290"/>
            <a:ext cx="6096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40" tIns="45720" rIns="0" bIns="45720" anchor="b" anchorCtr="0">
            <a:prstTxWarp prst="textNoShape">
              <a:avLst/>
            </a:prstTxWarp>
            <a:spAutoFit/>
          </a:bodyPr>
          <a:lstStyle/>
          <a:p>
            <a:pPr algn="l"/>
            <a:r>
              <a:rPr lang="en-US" sz="1000" b="1" i="0" dirty="0">
                <a:solidFill>
                  <a:schemeClr val="bg1"/>
                </a:solidFill>
                <a:effectLst/>
                <a:latin typeface="Avenir Heavy" charset="0"/>
                <a:ea typeface="Avenir Heavy" charset="0"/>
                <a:cs typeface="Avenir Heavy" charset="0"/>
              </a:rPr>
              <a:t>[ </a:t>
            </a:r>
            <a:fld id="{B2C5CB95-9817-1947-838C-B47211A7713A}" type="slidenum">
              <a:rPr lang="en-US" sz="1000" b="1" i="0" smtClean="0">
                <a:solidFill>
                  <a:schemeClr val="bg1"/>
                </a:solidFill>
                <a:effectLst/>
                <a:latin typeface="Avenir Heavy" charset="0"/>
                <a:ea typeface="Avenir Heavy" charset="0"/>
                <a:cs typeface="Avenir Heavy" charset="0"/>
              </a:rPr>
              <a:pPr algn="l"/>
              <a:t>‹#›</a:t>
            </a:fld>
            <a:r>
              <a:rPr lang="en-US" sz="1000" b="1" i="0" dirty="0">
                <a:solidFill>
                  <a:schemeClr val="bg1"/>
                </a:solidFill>
                <a:effectLst/>
                <a:latin typeface="Avenir Heavy" charset="0"/>
                <a:ea typeface="Avenir Heavy" charset="0"/>
                <a:cs typeface="Avenir Heavy" charset="0"/>
              </a:rPr>
              <a:t> ]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812800" y="6506290"/>
            <a:ext cx="3454400" cy="246221"/>
          </a:xfrm>
          <a:prstGeom prst="rect">
            <a:avLst/>
          </a:prstGeom>
          <a:noFill/>
        </p:spPr>
        <p:txBody>
          <a:bodyPr wrap="square" tIns="45720" bIns="45720" rtlCol="0" anchor="b" anchorCtr="0">
            <a:spAutoFit/>
          </a:bodyPr>
          <a:lstStyle/>
          <a:p>
            <a:pPr algn="l"/>
            <a:r>
              <a:rPr lang="en-US" sz="1000" b="1" i="0" cap="all" spc="200" dirty="0">
                <a:solidFill>
                  <a:schemeClr val="bg1"/>
                </a:solidFill>
                <a:effectLst/>
                <a:latin typeface="Avenir Heavy" charset="0"/>
                <a:ea typeface="Avenir Heavy" charset="0"/>
                <a:cs typeface="Avenir Heavy" charset="0"/>
              </a:rPr>
              <a:t>Confidential and</a:t>
            </a:r>
            <a:r>
              <a:rPr lang="en-US" sz="1000" b="1" i="0" cap="all" spc="200" baseline="0" dirty="0">
                <a:solidFill>
                  <a:schemeClr val="bg1"/>
                </a:solidFill>
                <a:effectLst/>
                <a:latin typeface="Avenir Heavy" charset="0"/>
                <a:ea typeface="Avenir Heavy" charset="0"/>
                <a:cs typeface="Avenir Heavy" charset="0"/>
              </a:rPr>
              <a:t> Proprietary</a:t>
            </a:r>
            <a:endParaRPr lang="en-US" sz="1000" b="1" i="0" cap="all" spc="200" dirty="0">
              <a:solidFill>
                <a:schemeClr val="bg1"/>
              </a:solidFill>
              <a:effectLst/>
              <a:latin typeface="Avenir Heavy" charset="0"/>
              <a:ea typeface="Avenir Heavy" charset="0"/>
              <a:cs typeface="Avenir Heavy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990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7" r:id="rId9"/>
    <p:sldLayoutId id="2147483698" r:id="rId10"/>
    <p:sldLayoutId id="2147483699" r:id="rId11"/>
    <p:sldLayoutId id="2147483701" r:id="rId12"/>
    <p:sldLayoutId id="2147483700" r:id="rId13"/>
  </p:sldLayoutIdLst>
  <p:transition>
    <p:wipe dir="r"/>
  </p:transition>
  <p:txStyles>
    <p:titleStyle>
      <a:lvl1pPr algn="ctr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0" i="0" cap="none" spc="0" baseline="0">
          <a:solidFill>
            <a:schemeClr val="tx2"/>
          </a:solidFill>
          <a:effectLst/>
          <a:latin typeface="Avenir Roman" charset="0"/>
          <a:ea typeface="Avenir Roman" charset="0"/>
          <a:cs typeface="Avenir Roman" charset="0"/>
        </a:defRPr>
      </a:lvl1pPr>
      <a:lvl2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667">
          <a:solidFill>
            <a:schemeClr val="tx1"/>
          </a:solidFill>
          <a:latin typeface="Arial" pitchFamily="23" charset="0"/>
          <a:ea typeface="ＭＳ Ｐゴシック" charset="-128"/>
        </a:defRPr>
      </a:lvl2pPr>
      <a:lvl3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667">
          <a:solidFill>
            <a:schemeClr val="tx1"/>
          </a:solidFill>
          <a:latin typeface="Arial" pitchFamily="23" charset="0"/>
          <a:ea typeface="ＭＳ Ｐゴシック" charset="-128"/>
        </a:defRPr>
      </a:lvl3pPr>
      <a:lvl4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667">
          <a:solidFill>
            <a:schemeClr val="tx1"/>
          </a:solidFill>
          <a:latin typeface="Arial" pitchFamily="23" charset="0"/>
          <a:ea typeface="ＭＳ Ｐゴシック" charset="-128"/>
        </a:defRPr>
      </a:lvl4pPr>
      <a:lvl5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667">
          <a:solidFill>
            <a:schemeClr val="tx1"/>
          </a:solidFill>
          <a:latin typeface="Arial" pitchFamily="23" charset="0"/>
          <a:ea typeface="ＭＳ Ｐゴシック" charset="-128"/>
        </a:defRPr>
      </a:lvl5pPr>
      <a:lvl6pPr marL="609585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933">
          <a:solidFill>
            <a:schemeClr val="bg1"/>
          </a:solidFill>
          <a:latin typeface="Arial" pitchFamily="23" charset="0"/>
        </a:defRPr>
      </a:lvl6pPr>
      <a:lvl7pPr marL="1219170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933">
          <a:solidFill>
            <a:schemeClr val="bg1"/>
          </a:solidFill>
          <a:latin typeface="Arial" pitchFamily="23" charset="0"/>
        </a:defRPr>
      </a:lvl7pPr>
      <a:lvl8pPr marL="1828754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933">
          <a:solidFill>
            <a:schemeClr val="bg1"/>
          </a:solidFill>
          <a:latin typeface="Arial" pitchFamily="23" charset="0"/>
        </a:defRPr>
      </a:lvl8pPr>
      <a:lvl9pPr marL="2438339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933">
          <a:solidFill>
            <a:schemeClr val="bg1"/>
          </a:solidFill>
          <a:latin typeface="Arial" pitchFamily="23" charset="0"/>
        </a:defRPr>
      </a:lvl9pPr>
    </p:titleStyle>
    <p:bodyStyle>
      <a:lvl1pPr marL="346075" indent="-346075" algn="l" rtl="0" eaLnBrk="1" fontAlgn="base" hangingPunct="1">
        <a:lnSpc>
          <a:spcPct val="95000"/>
        </a:lnSpc>
        <a:spcBef>
          <a:spcPts val="500"/>
        </a:spcBef>
        <a:spcAft>
          <a:spcPts val="500"/>
        </a:spcAft>
        <a:buClr>
          <a:schemeClr val="tx1"/>
        </a:buClr>
        <a:buSzPct val="120000"/>
        <a:buFont typeface="Arial"/>
        <a:buChar char="•"/>
        <a:tabLst/>
        <a:defRPr sz="2400" b="0" i="0">
          <a:solidFill>
            <a:schemeClr val="tx2"/>
          </a:solidFill>
          <a:latin typeface="Avenir Roman" charset="0"/>
          <a:ea typeface="Avenir Roman" charset="0"/>
          <a:cs typeface="Avenir Roman" charset="0"/>
        </a:defRPr>
      </a:lvl1pPr>
      <a:lvl2pPr marL="749300" indent="-288925" algn="l" rtl="0" eaLnBrk="1" fontAlgn="base" hangingPunct="1">
        <a:lnSpc>
          <a:spcPct val="95000"/>
        </a:lnSpc>
        <a:spcBef>
          <a:spcPts val="0"/>
        </a:spcBef>
        <a:spcAft>
          <a:spcPts val="500"/>
        </a:spcAft>
        <a:buClr>
          <a:schemeClr val="tx1"/>
        </a:buClr>
        <a:buChar char="–"/>
        <a:tabLst/>
        <a:defRPr sz="2000" b="0" i="0">
          <a:solidFill>
            <a:schemeClr val="tx2"/>
          </a:solidFill>
          <a:latin typeface="Avenir Roman" charset="0"/>
          <a:ea typeface="Avenir Roman" charset="0"/>
          <a:cs typeface="Avenir Roman" charset="0"/>
        </a:defRPr>
      </a:lvl2pPr>
      <a:lvl3pPr marL="1154113" indent="-231775" algn="l" rtl="0" eaLnBrk="1" fontAlgn="base" hangingPunct="1">
        <a:lnSpc>
          <a:spcPct val="95000"/>
        </a:lnSpc>
        <a:spcBef>
          <a:spcPts val="0"/>
        </a:spcBef>
        <a:spcAft>
          <a:spcPts val="500"/>
        </a:spcAft>
        <a:buClr>
          <a:schemeClr val="tx1"/>
        </a:buClr>
        <a:buSzPct val="80000"/>
        <a:buChar char="•"/>
        <a:tabLst/>
        <a:defRPr sz="1800" b="0" i="0">
          <a:solidFill>
            <a:schemeClr val="tx2"/>
          </a:solidFill>
          <a:latin typeface="Avenir Roman" charset="0"/>
          <a:ea typeface="Avenir Roman" charset="0"/>
          <a:cs typeface="Avenir Roman" charset="0"/>
        </a:defRPr>
      </a:lvl3pPr>
      <a:lvl4pPr marL="1603375" indent="-230188" algn="l" rtl="0" eaLnBrk="1" fontAlgn="base" hangingPunct="1">
        <a:lnSpc>
          <a:spcPct val="95000"/>
        </a:lnSpc>
        <a:spcBef>
          <a:spcPts val="0"/>
        </a:spcBef>
        <a:spcAft>
          <a:spcPts val="500"/>
        </a:spcAft>
        <a:buClr>
          <a:schemeClr val="tx1"/>
        </a:buClr>
        <a:buFont typeface=".AppleSystemUIFont" charset="-120"/>
        <a:buChar char="»"/>
        <a:tabLst/>
        <a:defRPr sz="1800" b="0" i="0">
          <a:solidFill>
            <a:schemeClr val="tx2"/>
          </a:solidFill>
          <a:latin typeface="Avenir Roman" charset="0"/>
          <a:ea typeface="Avenir Roman" charset="0"/>
          <a:cs typeface="Avenir Roman" charset="0"/>
        </a:defRPr>
      </a:lvl4pPr>
      <a:lvl5pPr marL="2065338" indent="-230188" algn="l" rtl="0" eaLnBrk="1" fontAlgn="base" hangingPunct="1">
        <a:lnSpc>
          <a:spcPct val="95000"/>
        </a:lnSpc>
        <a:spcBef>
          <a:spcPts val="0"/>
        </a:spcBef>
        <a:spcAft>
          <a:spcPts val="500"/>
        </a:spcAft>
        <a:buClr>
          <a:schemeClr val="bg2">
            <a:lumMod val="75000"/>
          </a:schemeClr>
        </a:buClr>
        <a:buChar char="»"/>
        <a:tabLst/>
        <a:defRPr sz="1800" b="0" i="0">
          <a:solidFill>
            <a:schemeClr val="tx2"/>
          </a:solidFill>
          <a:latin typeface="Calibri Regular" charset="0"/>
          <a:ea typeface="ＭＳ Ｐゴシック" pitchFamily="23" charset="-128"/>
          <a:cs typeface="Calibri Regular" charset="0"/>
        </a:defRPr>
      </a:lvl5pPr>
      <a:lvl6pPr marL="3352716" indent="-304792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Clr>
          <a:schemeClr val="accent1"/>
        </a:buClr>
        <a:buChar char="»"/>
        <a:defRPr>
          <a:solidFill>
            <a:schemeClr val="tx1"/>
          </a:solidFill>
          <a:latin typeface="+mn-lt"/>
          <a:ea typeface="ＭＳ Ｐゴシック" pitchFamily="23" charset="-128"/>
        </a:defRPr>
      </a:lvl6pPr>
      <a:lvl7pPr marL="3962301" indent="-304792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Clr>
          <a:schemeClr val="accent1"/>
        </a:buClr>
        <a:buChar char="»"/>
        <a:defRPr>
          <a:solidFill>
            <a:schemeClr val="tx1"/>
          </a:solidFill>
          <a:latin typeface="+mn-lt"/>
          <a:ea typeface="ＭＳ Ｐゴシック" pitchFamily="23" charset="-128"/>
        </a:defRPr>
      </a:lvl7pPr>
      <a:lvl8pPr marL="4571886" indent="-304792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Clr>
          <a:schemeClr val="accent1"/>
        </a:buClr>
        <a:buChar char="»"/>
        <a:defRPr>
          <a:solidFill>
            <a:schemeClr val="tx1"/>
          </a:solidFill>
          <a:latin typeface="+mn-lt"/>
          <a:ea typeface="ＭＳ Ｐゴシック" pitchFamily="23" charset="-128"/>
        </a:defRPr>
      </a:lvl8pPr>
      <a:lvl9pPr marL="5181470" indent="-304792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Clr>
          <a:schemeClr val="accent1"/>
        </a:buClr>
        <a:buChar char="»"/>
        <a:defRPr>
          <a:solidFill>
            <a:schemeClr val="tx1"/>
          </a:solidFill>
          <a:latin typeface="+mn-lt"/>
          <a:ea typeface="ＭＳ Ｐゴシック" pitchFamily="23" charset="-128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9.png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8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FC08AF24-B476-9A4A-9EC3-2EB0FA7B29F8}"/>
              </a:ext>
            </a:extLst>
          </p:cNvPr>
          <p:cNvGraphicFramePr/>
          <p:nvPr>
            <p:extLst/>
          </p:nvPr>
        </p:nvGraphicFramePr>
        <p:xfrm>
          <a:off x="2161200" y="437593"/>
          <a:ext cx="9711653" cy="30189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73E93DC9-93EC-0F4E-9A30-5DD24C17C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1" y="179200"/>
            <a:ext cx="11430004" cy="914353"/>
          </a:xfrm>
        </p:spPr>
        <p:txBody>
          <a:bodyPr/>
          <a:lstStyle/>
          <a:p>
            <a:r>
              <a:rPr lang="en-US" dirty="0"/>
              <a:t>NSM Cheat sheet: The </a:t>
            </a:r>
            <a:r>
              <a:rPr lang="en-US" u="sng" dirty="0"/>
              <a:t>recipe</a:t>
            </a:r>
            <a:r>
              <a:rPr lang="en-US" dirty="0"/>
              <a:t> and </a:t>
            </a:r>
            <a:r>
              <a:rPr lang="en-US" u="sng" dirty="0"/>
              <a:t>ingredients</a:t>
            </a:r>
            <a:r>
              <a:rPr lang="en-US" dirty="0"/>
              <a:t> for driving depth of prescribing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08337F7F-8AF1-9E46-B324-443C4205328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80016" y="2862758"/>
            <a:ext cx="1256338" cy="953652"/>
          </a:xfrm>
          <a:prstGeom prst="rect">
            <a:avLst/>
          </a:prstGeom>
          <a:ln>
            <a:solidFill>
              <a:schemeClr val="bg2"/>
            </a:solidFill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8CA3C4FC-C6E3-7B4E-9031-13B472134DB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252133" y="2821400"/>
            <a:ext cx="1472184" cy="1048534"/>
          </a:xfrm>
          <a:prstGeom prst="rect">
            <a:avLst/>
          </a:prstGeom>
          <a:ln>
            <a:solidFill>
              <a:schemeClr val="bg2"/>
            </a:solidFill>
          </a:ln>
        </p:spPr>
      </p:pic>
      <p:grpSp>
        <p:nvGrpSpPr>
          <p:cNvPr id="39" name="Group 38">
            <a:extLst>
              <a:ext uri="{FF2B5EF4-FFF2-40B4-BE49-F238E27FC236}">
                <a16:creationId xmlns:a16="http://schemas.microsoft.com/office/drawing/2014/main" id="{9D00AF52-1C94-B84C-A693-B89492C366B5}"/>
              </a:ext>
            </a:extLst>
          </p:cNvPr>
          <p:cNvGrpSpPr/>
          <p:nvPr/>
        </p:nvGrpSpPr>
        <p:grpSpPr>
          <a:xfrm>
            <a:off x="9280787" y="3974312"/>
            <a:ext cx="1550771" cy="1118729"/>
            <a:chOff x="8243183" y="2986803"/>
            <a:chExt cx="1550771" cy="1118729"/>
          </a:xfrm>
        </p:grpSpPr>
        <p:sp>
          <p:nvSpPr>
            <p:cNvPr id="35" name="Rounded Rectangle 34">
              <a:extLst>
                <a:ext uri="{FF2B5EF4-FFF2-40B4-BE49-F238E27FC236}">
                  <a16:creationId xmlns:a16="http://schemas.microsoft.com/office/drawing/2014/main" id="{AD61DF4E-6BD7-EE4E-869E-E9D71FBB0F09}"/>
                </a:ext>
              </a:extLst>
            </p:cNvPr>
            <p:cNvSpPr/>
            <p:nvPr/>
          </p:nvSpPr>
          <p:spPr bwMode="gray">
            <a:xfrm>
              <a:off x="8405335" y="2986803"/>
              <a:ext cx="1246108" cy="1118729"/>
            </a:xfrm>
            <a:prstGeom prst="roundRect">
              <a:avLst/>
            </a:prstGeom>
            <a:solidFill>
              <a:schemeClr val="bg2">
                <a:lumMod val="20000"/>
                <a:lumOff val="80000"/>
              </a:schemeClr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>
                <a:lnSpc>
                  <a:spcPct val="95000"/>
                </a:lnSpc>
              </a:pPr>
              <a:endParaRPr lang="en-US" sz="2000" dirty="0">
                <a:solidFill>
                  <a:schemeClr val="tx2"/>
                </a:solidFill>
                <a:latin typeface="Avenir Roman" charset="0"/>
                <a:ea typeface="Avenir Roman" charset="0"/>
                <a:cs typeface="Avenir Roman" charset="0"/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27F03DA0-F11F-1640-BEF0-1A712EA9E1E0}"/>
                </a:ext>
              </a:extLst>
            </p:cNvPr>
            <p:cNvSpPr/>
            <p:nvPr/>
          </p:nvSpPr>
          <p:spPr>
            <a:xfrm>
              <a:off x="8243183" y="3176835"/>
              <a:ext cx="1550771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 err="1">
                  <a:solidFill>
                    <a:schemeClr val="tx1"/>
                  </a:solidFill>
                  <a:latin typeface="Calibri Regular" charset="0"/>
                </a:rPr>
                <a:t>ForeseeHome</a:t>
              </a:r>
              <a:r>
                <a:rPr lang="en-US" sz="1400" dirty="0">
                  <a:solidFill>
                    <a:schemeClr val="tx1"/>
                  </a:solidFill>
                  <a:latin typeface="Calibri Regular" charset="0"/>
                </a:rPr>
                <a:t> Patient Candidate?</a:t>
              </a: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E98EAA99-8F69-9F41-942B-689B304D49C3}"/>
              </a:ext>
            </a:extLst>
          </p:cNvPr>
          <p:cNvGrpSpPr/>
          <p:nvPr/>
        </p:nvGrpSpPr>
        <p:grpSpPr>
          <a:xfrm>
            <a:off x="9398773" y="5172718"/>
            <a:ext cx="1371600" cy="1118729"/>
            <a:chOff x="8313829" y="3924922"/>
            <a:chExt cx="1371600" cy="1118729"/>
          </a:xfrm>
        </p:grpSpPr>
        <p:sp>
          <p:nvSpPr>
            <p:cNvPr id="36" name="Rounded Rectangle 35">
              <a:extLst>
                <a:ext uri="{FF2B5EF4-FFF2-40B4-BE49-F238E27FC236}">
                  <a16:creationId xmlns:a16="http://schemas.microsoft.com/office/drawing/2014/main" id="{CB1162AD-215B-7143-A400-60BD358E0146}"/>
                </a:ext>
              </a:extLst>
            </p:cNvPr>
            <p:cNvSpPr/>
            <p:nvPr/>
          </p:nvSpPr>
          <p:spPr bwMode="gray">
            <a:xfrm>
              <a:off x="8376575" y="3924922"/>
              <a:ext cx="1246108" cy="1118729"/>
            </a:xfrm>
            <a:prstGeom prst="roundRect">
              <a:avLst/>
            </a:prstGeom>
            <a:solidFill>
              <a:schemeClr val="bg2">
                <a:lumMod val="20000"/>
                <a:lumOff val="80000"/>
              </a:schemeClr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>
                <a:lnSpc>
                  <a:spcPct val="95000"/>
                </a:lnSpc>
              </a:pPr>
              <a:endParaRPr lang="en-US" sz="2000" dirty="0">
                <a:solidFill>
                  <a:schemeClr val="tx2"/>
                </a:solidFill>
                <a:latin typeface="Avenir Roman" charset="0"/>
                <a:ea typeface="Avenir Roman" charset="0"/>
                <a:cs typeface="Avenir Roman" charset="0"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633DA7FB-9E06-6942-A62A-6CBE7AF89149}"/>
                </a:ext>
              </a:extLst>
            </p:cNvPr>
            <p:cNvSpPr/>
            <p:nvPr/>
          </p:nvSpPr>
          <p:spPr>
            <a:xfrm>
              <a:off x="8313829" y="4109173"/>
              <a:ext cx="1371600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 err="1">
                  <a:solidFill>
                    <a:schemeClr val="tx1"/>
                  </a:solidFill>
                  <a:latin typeface="Calibri Regular" charset="0"/>
                </a:rPr>
                <a:t>ForeseeHome</a:t>
              </a:r>
              <a:r>
                <a:rPr lang="en-US" sz="1400" dirty="0">
                  <a:solidFill>
                    <a:schemeClr val="tx1"/>
                  </a:solidFill>
                  <a:latin typeface="Calibri Regular" charset="0"/>
                </a:rPr>
                <a:t> Patient</a:t>
              </a:r>
            </a:p>
            <a:p>
              <a:r>
                <a:rPr lang="en-US" sz="1400" dirty="0">
                  <a:solidFill>
                    <a:schemeClr val="tx1"/>
                  </a:solidFill>
                  <a:latin typeface="Calibri Regular" charset="0"/>
                </a:rPr>
                <a:t>Onboarding</a:t>
              </a:r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3BA60B2A-2118-9549-B882-639605682376}"/>
              </a:ext>
            </a:extLst>
          </p:cNvPr>
          <p:cNvGrpSpPr/>
          <p:nvPr/>
        </p:nvGrpSpPr>
        <p:grpSpPr>
          <a:xfrm>
            <a:off x="521567" y="4018811"/>
            <a:ext cx="2778687" cy="2272636"/>
            <a:chOff x="619957" y="4018811"/>
            <a:chExt cx="2778687" cy="2272636"/>
          </a:xfrm>
        </p:grpSpPr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1EA9B96A-6DCF-6F47-A8F8-29009D85A24B}"/>
                </a:ext>
              </a:extLst>
            </p:cNvPr>
            <p:cNvGrpSpPr/>
            <p:nvPr/>
          </p:nvGrpSpPr>
          <p:grpSpPr>
            <a:xfrm>
              <a:off x="2072499" y="5172718"/>
              <a:ext cx="1304892" cy="1118729"/>
              <a:chOff x="8411230" y="5371554"/>
              <a:chExt cx="1304892" cy="1118729"/>
            </a:xfrm>
          </p:grpSpPr>
          <p:sp>
            <p:nvSpPr>
              <p:cNvPr id="37" name="Rounded Rectangle 36">
                <a:extLst>
                  <a:ext uri="{FF2B5EF4-FFF2-40B4-BE49-F238E27FC236}">
                    <a16:creationId xmlns:a16="http://schemas.microsoft.com/office/drawing/2014/main" id="{D579CAD2-C01E-E045-AF2F-1427D65E1F84}"/>
                  </a:ext>
                </a:extLst>
              </p:cNvPr>
              <p:cNvSpPr/>
              <p:nvPr/>
            </p:nvSpPr>
            <p:spPr bwMode="gray">
              <a:xfrm>
                <a:off x="8431742" y="5371554"/>
                <a:ext cx="1246108" cy="1118729"/>
              </a:xfrm>
              <a:prstGeom prst="round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381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>
                  <a:lnSpc>
                    <a:spcPct val="95000"/>
                  </a:lnSpc>
                </a:pPr>
                <a:endParaRPr lang="en-US" sz="2000" dirty="0">
                  <a:solidFill>
                    <a:schemeClr val="tx2"/>
                  </a:solidFill>
                  <a:latin typeface="Avenir Roman" charset="0"/>
                  <a:ea typeface="Avenir Roman" charset="0"/>
                  <a:cs typeface="Avenir Roman" charset="0"/>
                </a:endParaRPr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986309F6-BC6D-1547-8DF8-9E5FCA0BC92F}"/>
                  </a:ext>
                </a:extLst>
              </p:cNvPr>
              <p:cNvSpPr/>
              <p:nvPr/>
            </p:nvSpPr>
            <p:spPr>
              <a:xfrm>
                <a:off x="8411230" y="5561586"/>
                <a:ext cx="1304892" cy="7386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dirty="0" err="1">
                    <a:solidFill>
                      <a:schemeClr val="tx1"/>
                    </a:solidFill>
                    <a:latin typeface="Calibri Regular" charset="0"/>
                  </a:rPr>
                  <a:t>ForeseeHome</a:t>
                </a:r>
                <a:r>
                  <a:rPr lang="en-US" sz="1400" dirty="0">
                    <a:solidFill>
                      <a:schemeClr val="tx1"/>
                    </a:solidFill>
                    <a:latin typeface="Calibri Regular" charset="0"/>
                  </a:rPr>
                  <a:t> Test: How does it work?</a:t>
                </a:r>
              </a:p>
            </p:txBody>
          </p: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93557C17-C173-3A48-96BD-20773B9B7262}"/>
                </a:ext>
              </a:extLst>
            </p:cNvPr>
            <p:cNvGrpSpPr/>
            <p:nvPr/>
          </p:nvGrpSpPr>
          <p:grpSpPr>
            <a:xfrm>
              <a:off x="770473" y="4018811"/>
              <a:ext cx="1304892" cy="1118729"/>
              <a:chOff x="8411230" y="5371554"/>
              <a:chExt cx="1304892" cy="1118729"/>
            </a:xfrm>
          </p:grpSpPr>
          <p:sp>
            <p:nvSpPr>
              <p:cNvPr id="41" name="Rounded Rectangle 40">
                <a:extLst>
                  <a:ext uri="{FF2B5EF4-FFF2-40B4-BE49-F238E27FC236}">
                    <a16:creationId xmlns:a16="http://schemas.microsoft.com/office/drawing/2014/main" id="{47916E54-BC06-6044-AB8B-03B32C5F143E}"/>
                  </a:ext>
                </a:extLst>
              </p:cNvPr>
              <p:cNvSpPr/>
              <p:nvPr/>
            </p:nvSpPr>
            <p:spPr bwMode="gray">
              <a:xfrm>
                <a:off x="8431742" y="5371554"/>
                <a:ext cx="1246108" cy="1118729"/>
              </a:xfrm>
              <a:prstGeom prst="round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381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>
                  <a:lnSpc>
                    <a:spcPct val="95000"/>
                  </a:lnSpc>
                </a:pPr>
                <a:endParaRPr lang="en-US" sz="2000" dirty="0">
                  <a:solidFill>
                    <a:schemeClr val="tx2"/>
                  </a:solidFill>
                  <a:latin typeface="Avenir Roman" charset="0"/>
                  <a:ea typeface="Avenir Roman" charset="0"/>
                  <a:cs typeface="Avenir Roman" charset="0"/>
                </a:endParaRPr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5F12946A-8FA1-9B45-81B0-EDC492B2694C}"/>
                  </a:ext>
                </a:extLst>
              </p:cNvPr>
              <p:cNvSpPr/>
              <p:nvPr/>
            </p:nvSpPr>
            <p:spPr>
              <a:xfrm>
                <a:off x="8411230" y="5561586"/>
                <a:ext cx="1304892" cy="7386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dirty="0">
                    <a:solidFill>
                      <a:schemeClr val="tx1"/>
                    </a:solidFill>
                    <a:latin typeface="Calibri Regular" charset="0"/>
                  </a:rPr>
                  <a:t>The Evolution of Home Diagnostics</a:t>
                </a:r>
                <a:endParaRPr lang="en-US" sz="1400" dirty="0"/>
              </a:p>
            </p:txBody>
          </p:sp>
        </p:grp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213C3C57-0A58-EE47-A209-FC40AE947461}"/>
                </a:ext>
              </a:extLst>
            </p:cNvPr>
            <p:cNvGrpSpPr/>
            <p:nvPr/>
          </p:nvGrpSpPr>
          <p:grpSpPr>
            <a:xfrm>
              <a:off x="2093752" y="4018811"/>
              <a:ext cx="1304892" cy="1118729"/>
              <a:chOff x="1178418" y="3848052"/>
              <a:chExt cx="1304892" cy="1118729"/>
            </a:xfrm>
          </p:grpSpPr>
          <p:sp>
            <p:nvSpPr>
              <p:cNvPr id="44" name="Rounded Rectangle 43">
                <a:extLst>
                  <a:ext uri="{FF2B5EF4-FFF2-40B4-BE49-F238E27FC236}">
                    <a16:creationId xmlns:a16="http://schemas.microsoft.com/office/drawing/2014/main" id="{977ACD90-26B0-5544-92E0-BB315CBD7607}"/>
                  </a:ext>
                </a:extLst>
              </p:cNvPr>
              <p:cNvSpPr/>
              <p:nvPr/>
            </p:nvSpPr>
            <p:spPr bwMode="gray">
              <a:xfrm>
                <a:off x="1198930" y="3848052"/>
                <a:ext cx="1246108" cy="1118729"/>
              </a:xfrm>
              <a:prstGeom prst="round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381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>
                  <a:lnSpc>
                    <a:spcPct val="95000"/>
                  </a:lnSpc>
                </a:pPr>
                <a:endParaRPr lang="en-US" sz="2000" dirty="0">
                  <a:solidFill>
                    <a:schemeClr val="tx2"/>
                  </a:solidFill>
                  <a:latin typeface="Avenir Roman" charset="0"/>
                  <a:ea typeface="Avenir Roman" charset="0"/>
                  <a:cs typeface="Avenir Roman" charset="0"/>
                </a:endParaRPr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C5FDC3FF-8EA1-DD4B-8DA9-49333633DE30}"/>
                  </a:ext>
                </a:extLst>
              </p:cNvPr>
              <p:cNvSpPr/>
              <p:nvPr/>
            </p:nvSpPr>
            <p:spPr>
              <a:xfrm>
                <a:off x="1178418" y="4145806"/>
                <a:ext cx="1304892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dirty="0">
                    <a:solidFill>
                      <a:schemeClr val="tx1"/>
                    </a:solidFill>
                    <a:latin typeface="Calibri Regular" charset="0"/>
                  </a:rPr>
                  <a:t>Elevating the Clinical Benefit</a:t>
                </a:r>
                <a:endParaRPr lang="en-US" sz="1400" dirty="0"/>
              </a:p>
            </p:txBody>
          </p:sp>
        </p:grp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0870A1D7-7A43-5948-812D-13868B11EBFE}"/>
                </a:ext>
              </a:extLst>
            </p:cNvPr>
            <p:cNvGrpSpPr/>
            <p:nvPr/>
          </p:nvGrpSpPr>
          <p:grpSpPr>
            <a:xfrm>
              <a:off x="619957" y="5172718"/>
              <a:ext cx="1505972" cy="1118729"/>
              <a:chOff x="-539474" y="4157485"/>
              <a:chExt cx="1505972" cy="1118729"/>
            </a:xfrm>
          </p:grpSpPr>
          <p:sp>
            <p:nvSpPr>
              <p:cNvPr id="46" name="Rounded Rectangle 45">
                <a:extLst>
                  <a:ext uri="{FF2B5EF4-FFF2-40B4-BE49-F238E27FC236}">
                    <a16:creationId xmlns:a16="http://schemas.microsoft.com/office/drawing/2014/main" id="{00469465-4FC6-2F4D-83A7-400D0EBCCB2E}"/>
                  </a:ext>
                </a:extLst>
              </p:cNvPr>
              <p:cNvSpPr/>
              <p:nvPr/>
            </p:nvSpPr>
            <p:spPr bwMode="gray">
              <a:xfrm>
                <a:off x="-387204" y="4157485"/>
                <a:ext cx="1246108" cy="1118729"/>
              </a:xfrm>
              <a:prstGeom prst="round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381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>
                  <a:lnSpc>
                    <a:spcPct val="95000"/>
                  </a:lnSpc>
                </a:pPr>
                <a:endParaRPr lang="en-US" sz="2000" dirty="0">
                  <a:solidFill>
                    <a:schemeClr val="tx2"/>
                  </a:solidFill>
                  <a:latin typeface="Avenir Roman" charset="0"/>
                  <a:ea typeface="Avenir Roman" charset="0"/>
                  <a:cs typeface="Avenir Roman" charset="0"/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ECD223FA-47D8-7B4E-993B-210E8F4D557F}"/>
                  </a:ext>
                </a:extLst>
              </p:cNvPr>
              <p:cNvSpPr/>
              <p:nvPr/>
            </p:nvSpPr>
            <p:spPr>
              <a:xfrm>
                <a:off x="-539474" y="4347517"/>
                <a:ext cx="1505972" cy="7386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dirty="0">
                    <a:solidFill>
                      <a:schemeClr val="tx1"/>
                    </a:solidFill>
                    <a:latin typeface="Calibri Regular" charset="0"/>
                  </a:rPr>
                  <a:t>New and Improved Patient Experience</a:t>
                </a:r>
              </a:p>
            </p:txBody>
          </p:sp>
        </p:grp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0C3B8A9C-91CC-CB40-838F-6CCA581CF2B7}"/>
              </a:ext>
            </a:extLst>
          </p:cNvPr>
          <p:cNvGrpSpPr/>
          <p:nvPr/>
        </p:nvGrpSpPr>
        <p:grpSpPr>
          <a:xfrm>
            <a:off x="4799560" y="4023166"/>
            <a:ext cx="1505972" cy="2264194"/>
            <a:chOff x="4960142" y="4042635"/>
            <a:chExt cx="1505972" cy="2264194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5F2D1C82-B40F-3940-91E2-A379DCD4A5F4}"/>
                </a:ext>
              </a:extLst>
            </p:cNvPr>
            <p:cNvGrpSpPr/>
            <p:nvPr/>
          </p:nvGrpSpPr>
          <p:grpSpPr>
            <a:xfrm>
              <a:off x="4960142" y="4042635"/>
              <a:ext cx="1505972" cy="1118729"/>
              <a:chOff x="-539474" y="4157485"/>
              <a:chExt cx="1505972" cy="1118729"/>
            </a:xfrm>
          </p:grpSpPr>
          <p:sp>
            <p:nvSpPr>
              <p:cNvPr id="49" name="Rounded Rectangle 48">
                <a:extLst>
                  <a:ext uri="{FF2B5EF4-FFF2-40B4-BE49-F238E27FC236}">
                    <a16:creationId xmlns:a16="http://schemas.microsoft.com/office/drawing/2014/main" id="{97977239-053D-E84C-B6E4-BCD4CF5CAFA6}"/>
                  </a:ext>
                </a:extLst>
              </p:cNvPr>
              <p:cNvSpPr/>
              <p:nvPr/>
            </p:nvSpPr>
            <p:spPr bwMode="gray">
              <a:xfrm>
                <a:off x="-387204" y="4157485"/>
                <a:ext cx="1246108" cy="1118729"/>
              </a:xfrm>
              <a:prstGeom prst="round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381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>
                  <a:lnSpc>
                    <a:spcPct val="95000"/>
                  </a:lnSpc>
                </a:pPr>
                <a:endParaRPr lang="en-US" sz="2000" dirty="0">
                  <a:solidFill>
                    <a:schemeClr val="tx2"/>
                  </a:solidFill>
                  <a:latin typeface="Avenir Roman" charset="0"/>
                  <a:ea typeface="Avenir Roman" charset="0"/>
                  <a:cs typeface="Avenir Roman" charset="0"/>
                </a:endParaRPr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2396EE70-5593-8C4D-910C-59CD35B147A5}"/>
                  </a:ext>
                </a:extLst>
              </p:cNvPr>
              <p:cNvSpPr/>
              <p:nvPr/>
            </p:nvSpPr>
            <p:spPr>
              <a:xfrm>
                <a:off x="-539474" y="4347517"/>
                <a:ext cx="1505972" cy="7386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dirty="0" err="1">
                    <a:solidFill>
                      <a:schemeClr val="tx1"/>
                    </a:solidFill>
                    <a:latin typeface="Calibri Regular" charset="0"/>
                  </a:rPr>
                  <a:t>ForeseeHome</a:t>
                </a:r>
                <a:r>
                  <a:rPr lang="en-US" sz="1400" dirty="0">
                    <a:solidFill>
                      <a:schemeClr val="tx1"/>
                    </a:solidFill>
                    <a:latin typeface="Calibri Regular" charset="0"/>
                  </a:rPr>
                  <a:t> Practice Onboarding</a:t>
                </a:r>
              </a:p>
            </p:txBody>
          </p:sp>
        </p:grp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88B877D-1F9E-5042-8476-853F6CC53103}"/>
                </a:ext>
              </a:extLst>
            </p:cNvPr>
            <p:cNvGrpSpPr/>
            <p:nvPr/>
          </p:nvGrpSpPr>
          <p:grpSpPr>
            <a:xfrm>
              <a:off x="5095905" y="5188100"/>
              <a:ext cx="1304892" cy="1118729"/>
              <a:chOff x="1178418" y="3848052"/>
              <a:chExt cx="1304892" cy="1118729"/>
            </a:xfrm>
          </p:grpSpPr>
          <p:sp>
            <p:nvSpPr>
              <p:cNvPr id="54" name="Rounded Rectangle 53">
                <a:extLst>
                  <a:ext uri="{FF2B5EF4-FFF2-40B4-BE49-F238E27FC236}">
                    <a16:creationId xmlns:a16="http://schemas.microsoft.com/office/drawing/2014/main" id="{BE656B61-F386-FE47-9B89-E708B04C6032}"/>
                  </a:ext>
                </a:extLst>
              </p:cNvPr>
              <p:cNvSpPr/>
              <p:nvPr/>
            </p:nvSpPr>
            <p:spPr bwMode="gray">
              <a:xfrm>
                <a:off x="1198930" y="3848052"/>
                <a:ext cx="1246108" cy="1118729"/>
              </a:xfrm>
              <a:prstGeom prst="round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381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>
                  <a:lnSpc>
                    <a:spcPct val="95000"/>
                  </a:lnSpc>
                </a:pPr>
                <a:endParaRPr lang="en-US" sz="2000" dirty="0">
                  <a:solidFill>
                    <a:schemeClr val="tx2"/>
                  </a:solidFill>
                  <a:latin typeface="Avenir Roman" charset="0"/>
                  <a:ea typeface="Avenir Roman" charset="0"/>
                  <a:cs typeface="Avenir Roman" charset="0"/>
                </a:endParaRPr>
              </a:p>
            </p:txBody>
          </p:sp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E29D1416-B751-7844-807E-3C034E2504FD}"/>
                  </a:ext>
                </a:extLst>
              </p:cNvPr>
              <p:cNvSpPr/>
              <p:nvPr/>
            </p:nvSpPr>
            <p:spPr>
              <a:xfrm>
                <a:off x="1178418" y="4145806"/>
                <a:ext cx="1304892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dirty="0">
                    <a:solidFill>
                      <a:schemeClr val="tx1"/>
                    </a:solidFill>
                    <a:latin typeface="Calibri Regular" charset="0"/>
                  </a:rPr>
                  <a:t>Prescribe and Go</a:t>
                </a:r>
              </a:p>
            </p:txBody>
          </p:sp>
        </p:grp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6B12D63F-87D5-BC4A-B704-BEA5D976AFBD}"/>
              </a:ext>
            </a:extLst>
          </p:cNvPr>
          <p:cNvGrpSpPr/>
          <p:nvPr/>
        </p:nvGrpSpPr>
        <p:grpSpPr>
          <a:xfrm>
            <a:off x="6399668" y="5188100"/>
            <a:ext cx="1304892" cy="1118729"/>
            <a:chOff x="4065764" y="4644553"/>
            <a:chExt cx="1304892" cy="1118729"/>
          </a:xfrm>
        </p:grpSpPr>
        <p:sp>
          <p:nvSpPr>
            <p:cNvPr id="57" name="Rounded Rectangle 56">
              <a:extLst>
                <a:ext uri="{FF2B5EF4-FFF2-40B4-BE49-F238E27FC236}">
                  <a16:creationId xmlns:a16="http://schemas.microsoft.com/office/drawing/2014/main" id="{78F3614C-69DC-9B4B-9093-8718930318EB}"/>
                </a:ext>
              </a:extLst>
            </p:cNvPr>
            <p:cNvSpPr/>
            <p:nvPr/>
          </p:nvSpPr>
          <p:spPr bwMode="gray">
            <a:xfrm>
              <a:off x="4086276" y="4644553"/>
              <a:ext cx="1246108" cy="1118729"/>
            </a:xfrm>
            <a:prstGeom prst="roundRect">
              <a:avLst/>
            </a:prstGeom>
            <a:solidFill>
              <a:schemeClr val="bg2">
                <a:lumMod val="20000"/>
                <a:lumOff val="80000"/>
              </a:schemeClr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>
                <a:lnSpc>
                  <a:spcPct val="95000"/>
                </a:lnSpc>
              </a:pPr>
              <a:endParaRPr lang="en-US" sz="2000" dirty="0">
                <a:solidFill>
                  <a:schemeClr val="tx2"/>
                </a:solidFill>
                <a:latin typeface="Avenir Roman" charset="0"/>
                <a:ea typeface="Avenir Roman" charset="0"/>
                <a:cs typeface="Avenir Roman" charset="0"/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CAF8D65B-E34E-844D-8F40-2088CE3864E9}"/>
                </a:ext>
              </a:extLst>
            </p:cNvPr>
            <p:cNvSpPr/>
            <p:nvPr/>
          </p:nvSpPr>
          <p:spPr>
            <a:xfrm>
              <a:off x="4065764" y="4834585"/>
              <a:ext cx="1304892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 err="1">
                  <a:solidFill>
                    <a:schemeClr val="tx1"/>
                  </a:solidFill>
                  <a:latin typeface="Calibri Regular" charset="0"/>
                </a:rPr>
                <a:t>ForeseeHome</a:t>
              </a:r>
              <a:r>
                <a:rPr lang="en-US" sz="1400" dirty="0">
                  <a:solidFill>
                    <a:schemeClr val="tx1"/>
                  </a:solidFill>
                  <a:latin typeface="Calibri Regular" charset="0"/>
                </a:rPr>
                <a:t> Prescribing Options</a:t>
              </a:r>
            </a:p>
          </p:txBody>
        </p:sp>
      </p:grpSp>
      <p:sp>
        <p:nvSpPr>
          <p:cNvPr id="62" name="Rounded Rectangle 61">
            <a:extLst>
              <a:ext uri="{FF2B5EF4-FFF2-40B4-BE49-F238E27FC236}">
                <a16:creationId xmlns:a16="http://schemas.microsoft.com/office/drawing/2014/main" id="{D93865B3-52E3-3945-B3B5-35AE3FFCC5CD}"/>
              </a:ext>
            </a:extLst>
          </p:cNvPr>
          <p:cNvSpPr/>
          <p:nvPr/>
        </p:nvSpPr>
        <p:spPr bwMode="gray">
          <a:xfrm>
            <a:off x="6421309" y="4016393"/>
            <a:ext cx="1246108" cy="1118729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38100" cap="flat" cmpd="sng" algn="ctr">
            <a:solidFill>
              <a:schemeClr val="bg2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95000"/>
              </a:lnSpc>
            </a:pPr>
            <a:endParaRPr lang="en-US" sz="2000" dirty="0">
              <a:solidFill>
                <a:schemeClr val="tx2"/>
              </a:solidFill>
              <a:latin typeface="Avenir Roman" charset="0"/>
              <a:ea typeface="Avenir Roman" charset="0"/>
              <a:cs typeface="Avenir Roman" charset="0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3F1618B2-3E84-8042-882E-C296BAB7F626}"/>
              </a:ext>
            </a:extLst>
          </p:cNvPr>
          <p:cNvSpPr/>
          <p:nvPr/>
        </p:nvSpPr>
        <p:spPr>
          <a:xfrm>
            <a:off x="6400797" y="4314147"/>
            <a:ext cx="1304892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1400" dirty="0" err="1">
                <a:solidFill>
                  <a:schemeClr val="tx1"/>
                </a:solidFill>
                <a:latin typeface="Calibri Regular" charset="0"/>
              </a:rPr>
              <a:t>Notal</a:t>
            </a:r>
            <a:r>
              <a:rPr lang="en-US" sz="1400" dirty="0">
                <a:solidFill>
                  <a:schemeClr val="tx1"/>
                </a:solidFill>
                <a:latin typeface="Calibri Regular" charset="0"/>
              </a:rPr>
              <a:t> Vision in the News</a:t>
            </a:r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DBA84A76-2E39-1A45-97A0-90C70F39869D}"/>
              </a:ext>
            </a:extLst>
          </p:cNvPr>
          <p:cNvGrpSpPr/>
          <p:nvPr/>
        </p:nvGrpSpPr>
        <p:grpSpPr>
          <a:xfrm>
            <a:off x="669949" y="1341597"/>
            <a:ext cx="2628171" cy="1207576"/>
            <a:chOff x="1896" y="905682"/>
            <a:chExt cx="1213482" cy="1207576"/>
          </a:xfrm>
        </p:grpSpPr>
        <p:sp>
          <p:nvSpPr>
            <p:cNvPr id="65" name="Rounded Rectangle 64">
              <a:extLst>
                <a:ext uri="{FF2B5EF4-FFF2-40B4-BE49-F238E27FC236}">
                  <a16:creationId xmlns:a16="http://schemas.microsoft.com/office/drawing/2014/main" id="{E8238641-9984-664C-9BE9-B52C026E12BC}"/>
                </a:ext>
              </a:extLst>
            </p:cNvPr>
            <p:cNvSpPr/>
            <p:nvPr/>
          </p:nvSpPr>
          <p:spPr>
            <a:xfrm>
              <a:off x="1896" y="905682"/>
              <a:ext cx="1213482" cy="1207576"/>
            </a:xfrm>
            <a:prstGeom prst="roundRect">
              <a:avLst/>
            </a:prstGeom>
            <a:solidFill>
              <a:schemeClr val="accent4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6" name="Rounded Rectangle 4">
              <a:extLst>
                <a:ext uri="{FF2B5EF4-FFF2-40B4-BE49-F238E27FC236}">
                  <a16:creationId xmlns:a16="http://schemas.microsoft.com/office/drawing/2014/main" id="{4986C60F-A719-F943-A765-6DECE44EC8DD}"/>
                </a:ext>
              </a:extLst>
            </p:cNvPr>
            <p:cNvSpPr txBox="1"/>
            <p:nvPr/>
          </p:nvSpPr>
          <p:spPr>
            <a:xfrm>
              <a:off x="60845" y="964631"/>
              <a:ext cx="1095584" cy="108967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400" b="0" i="0" kern="1200" dirty="0">
                  <a:solidFill>
                    <a:schemeClr val="bg1"/>
                  </a:solidFill>
                  <a:latin typeface="Avenir Roman" panose="02000503020000020003" pitchFamily="2" charset="0"/>
                </a:rPr>
                <a:t>Strengthen belief in clinical benefit</a:t>
              </a:r>
            </a:p>
          </p:txBody>
        </p:sp>
      </p:grpSp>
      <p:sp>
        <p:nvSpPr>
          <p:cNvPr id="67" name="TextBox 66">
            <a:extLst>
              <a:ext uri="{FF2B5EF4-FFF2-40B4-BE49-F238E27FC236}">
                <a16:creationId xmlns:a16="http://schemas.microsoft.com/office/drawing/2014/main" id="{D147AA31-CF8D-7D41-B4CF-CB1D10192EA7}"/>
              </a:ext>
            </a:extLst>
          </p:cNvPr>
          <p:cNvSpPr txBox="1"/>
          <p:nvPr/>
        </p:nvSpPr>
        <p:spPr>
          <a:xfrm>
            <a:off x="2145632" y="3324081"/>
            <a:ext cx="651140" cy="357662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>
              <a:lnSpc>
                <a:spcPct val="95000"/>
              </a:lnSpc>
            </a:pPr>
            <a:r>
              <a:rPr lang="en-US" b="1" dirty="0">
                <a:solidFill>
                  <a:schemeClr val="bg1"/>
                </a:solidFill>
                <a:latin typeface="Avenir Roman" charset="0"/>
                <a:ea typeface="Avenir Roman" charset="0"/>
                <a:cs typeface="Avenir Roman" charset="0"/>
              </a:rPr>
              <a:t>MSL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44B56CC5-E764-6142-868F-80B50339CF2B}"/>
              </a:ext>
            </a:extLst>
          </p:cNvPr>
          <p:cNvSpPr txBox="1"/>
          <p:nvPr/>
        </p:nvSpPr>
        <p:spPr>
          <a:xfrm rot="16200000">
            <a:off x="-494236" y="3019569"/>
            <a:ext cx="1864613" cy="620811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pPr>
              <a:lnSpc>
                <a:spcPct val="95000"/>
              </a:lnSpc>
            </a:pPr>
            <a:r>
              <a:rPr lang="en-US" dirty="0">
                <a:solidFill>
                  <a:schemeClr val="tx1"/>
                </a:solidFill>
                <a:latin typeface="Avenir Roman" charset="0"/>
                <a:ea typeface="Avenir Roman" charset="0"/>
                <a:cs typeface="Avenir Roman" charset="0"/>
              </a:rPr>
              <a:t>Business </a:t>
            </a:r>
          </a:p>
          <a:p>
            <a:pPr>
              <a:lnSpc>
                <a:spcPct val="95000"/>
              </a:lnSpc>
            </a:pPr>
            <a:r>
              <a:rPr lang="en-US" dirty="0">
                <a:solidFill>
                  <a:schemeClr val="tx1"/>
                </a:solidFill>
                <a:latin typeface="Avenir Roman" charset="0"/>
                <a:ea typeface="Avenir Roman" charset="0"/>
                <a:cs typeface="Avenir Roman" charset="0"/>
              </a:rPr>
              <a:t>Review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6B6F65F2-65E4-AF4F-AF68-33094829D152}"/>
              </a:ext>
            </a:extLst>
          </p:cNvPr>
          <p:cNvSpPr txBox="1"/>
          <p:nvPr/>
        </p:nvSpPr>
        <p:spPr>
          <a:xfrm rot="16200000">
            <a:off x="-495060" y="4944474"/>
            <a:ext cx="1864613" cy="357662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pPr>
              <a:lnSpc>
                <a:spcPct val="95000"/>
              </a:lnSpc>
            </a:pPr>
            <a:r>
              <a:rPr lang="en-US" dirty="0">
                <a:solidFill>
                  <a:schemeClr val="tx1"/>
                </a:solidFill>
                <a:latin typeface="Avenir Roman" charset="0"/>
                <a:ea typeface="Avenir Roman" charset="0"/>
                <a:cs typeface="Avenir Roman" charset="0"/>
              </a:rPr>
              <a:t>Mini-modules</a:t>
            </a:r>
          </a:p>
        </p:txBody>
      </p:sp>
      <p:pic>
        <p:nvPicPr>
          <p:cNvPr id="72" name="Picture 71">
            <a:extLst>
              <a:ext uri="{FF2B5EF4-FFF2-40B4-BE49-F238E27FC236}">
                <a16:creationId xmlns:a16="http://schemas.microsoft.com/office/drawing/2014/main" id="{105D4E00-745B-6148-BB62-8544C34F60C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909051" y="2871129"/>
            <a:ext cx="1323946" cy="945281"/>
          </a:xfrm>
          <a:prstGeom prst="rect">
            <a:avLst/>
          </a:prstGeom>
          <a:ln>
            <a:solidFill>
              <a:schemeClr val="bg2"/>
            </a:solidFill>
          </a:ln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2A0D43B2-F16B-D241-923C-12D927F00C9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378427" y="2856421"/>
            <a:ext cx="1327262" cy="935319"/>
          </a:xfrm>
          <a:prstGeom prst="rect">
            <a:avLst/>
          </a:prstGeom>
          <a:ln>
            <a:solidFill>
              <a:schemeClr val="bg2"/>
            </a:solidFill>
          </a:ln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FCDBDFD1-5C71-1248-8978-BF36A74CD8A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401536" y="2854137"/>
            <a:ext cx="1349479" cy="950976"/>
          </a:xfrm>
          <a:prstGeom prst="rect">
            <a:avLst/>
          </a:prstGeom>
          <a:ln>
            <a:solidFill>
              <a:schemeClr val="bg2"/>
            </a:solidFill>
          </a:ln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A38366BF-FB78-5C4D-9458-FF2DCC540EE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853641" y="2845784"/>
            <a:ext cx="1342356" cy="945956"/>
          </a:xfrm>
          <a:prstGeom prst="rect">
            <a:avLst/>
          </a:prstGeom>
          <a:ln>
            <a:solidFill>
              <a:schemeClr val="bg2"/>
            </a:solidFill>
          </a:ln>
        </p:spPr>
      </p:pic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71509ABC-954B-8542-B0F0-04DB2DD156CC}"/>
              </a:ext>
            </a:extLst>
          </p:cNvPr>
          <p:cNvCxnSpPr>
            <a:cxnSpLocks/>
          </p:cNvCxnSpPr>
          <p:nvPr/>
        </p:nvCxnSpPr>
        <p:spPr bwMode="auto">
          <a:xfrm>
            <a:off x="3360372" y="1209772"/>
            <a:ext cx="0" cy="5097057"/>
          </a:xfrm>
          <a:prstGeom prst="line">
            <a:avLst/>
          </a:prstGeom>
          <a:noFill/>
          <a:ln w="19050" cap="rnd" cmpd="sng" algn="ctr">
            <a:solidFill>
              <a:schemeClr val="bg1">
                <a:lumMod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A268DE27-C86A-9A42-BF03-59AC6976C6B2}"/>
              </a:ext>
            </a:extLst>
          </p:cNvPr>
          <p:cNvCxnSpPr>
            <a:cxnSpLocks/>
          </p:cNvCxnSpPr>
          <p:nvPr/>
        </p:nvCxnSpPr>
        <p:spPr bwMode="auto">
          <a:xfrm>
            <a:off x="4805461" y="1209772"/>
            <a:ext cx="0" cy="5097057"/>
          </a:xfrm>
          <a:prstGeom prst="line">
            <a:avLst/>
          </a:prstGeom>
          <a:noFill/>
          <a:ln w="19050" cap="rnd" cmpd="sng" algn="ctr">
            <a:solidFill>
              <a:schemeClr val="bg1">
                <a:lumMod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3284C05D-6A2A-5C48-83BE-5D58AB56DC19}"/>
              </a:ext>
            </a:extLst>
          </p:cNvPr>
          <p:cNvCxnSpPr>
            <a:cxnSpLocks/>
          </p:cNvCxnSpPr>
          <p:nvPr/>
        </p:nvCxnSpPr>
        <p:spPr bwMode="auto">
          <a:xfrm>
            <a:off x="6305532" y="1209772"/>
            <a:ext cx="0" cy="3932123"/>
          </a:xfrm>
          <a:prstGeom prst="line">
            <a:avLst/>
          </a:prstGeom>
          <a:noFill/>
          <a:ln w="19050" cap="rnd" cmpd="sng" algn="ctr">
            <a:solidFill>
              <a:schemeClr val="bg1">
                <a:lumMod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E3CBED21-BA02-2845-BF48-67F6B6CB1332}"/>
              </a:ext>
            </a:extLst>
          </p:cNvPr>
          <p:cNvCxnSpPr>
            <a:cxnSpLocks/>
          </p:cNvCxnSpPr>
          <p:nvPr/>
        </p:nvCxnSpPr>
        <p:spPr bwMode="auto">
          <a:xfrm>
            <a:off x="7747088" y="1190303"/>
            <a:ext cx="0" cy="5097057"/>
          </a:xfrm>
          <a:prstGeom prst="line">
            <a:avLst/>
          </a:prstGeom>
          <a:noFill/>
          <a:ln w="19050" cap="rnd" cmpd="sng" algn="ctr">
            <a:solidFill>
              <a:schemeClr val="bg1">
                <a:lumMod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40495034-17DA-FC42-89F7-D5F9DFB26A25}"/>
              </a:ext>
            </a:extLst>
          </p:cNvPr>
          <p:cNvCxnSpPr>
            <a:cxnSpLocks/>
          </p:cNvCxnSpPr>
          <p:nvPr/>
        </p:nvCxnSpPr>
        <p:spPr bwMode="auto">
          <a:xfrm>
            <a:off x="9298766" y="1190302"/>
            <a:ext cx="0" cy="5097057"/>
          </a:xfrm>
          <a:prstGeom prst="line">
            <a:avLst/>
          </a:prstGeom>
          <a:noFill/>
          <a:ln w="19050" cap="rnd" cmpd="sng" algn="ctr">
            <a:solidFill>
              <a:schemeClr val="bg1">
                <a:lumMod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56" name="Rounded Rectangle 55">
            <a:extLst>
              <a:ext uri="{FF2B5EF4-FFF2-40B4-BE49-F238E27FC236}">
                <a16:creationId xmlns:a16="http://schemas.microsoft.com/office/drawing/2014/main" id="{02DAA60F-B720-B941-9683-FE14BA98CFCF}"/>
              </a:ext>
            </a:extLst>
          </p:cNvPr>
          <p:cNvSpPr/>
          <p:nvPr/>
        </p:nvSpPr>
        <p:spPr bwMode="gray">
          <a:xfrm>
            <a:off x="7901765" y="3999657"/>
            <a:ext cx="1246108" cy="1118729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38100" cap="flat" cmpd="sng" algn="ctr">
            <a:solidFill>
              <a:schemeClr val="bg2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>
              <a:lnSpc>
                <a:spcPct val="95000"/>
              </a:lnSpc>
            </a:pPr>
            <a:endParaRPr lang="en-US" sz="1400" dirty="0">
              <a:solidFill>
                <a:schemeClr val="tx1"/>
              </a:solidFill>
              <a:latin typeface="Calibri Regular" charset="0"/>
            </a:endParaRPr>
          </a:p>
          <a:p>
            <a:pPr>
              <a:lnSpc>
                <a:spcPct val="95000"/>
              </a:lnSpc>
            </a:pPr>
            <a:r>
              <a:rPr lang="en-US" sz="1400" dirty="0">
                <a:solidFill>
                  <a:schemeClr val="tx1"/>
                </a:solidFill>
                <a:latin typeface="Calibri Regular" charset="0"/>
              </a:rPr>
              <a:t>Patient Stories</a:t>
            </a:r>
          </a:p>
          <a:p>
            <a:pPr algn="ctr">
              <a:lnSpc>
                <a:spcPct val="95000"/>
              </a:lnSpc>
            </a:pPr>
            <a:endParaRPr lang="en-US" sz="2000" dirty="0">
              <a:solidFill>
                <a:schemeClr val="tx2"/>
              </a:solidFill>
              <a:latin typeface="Avenir Roman" charset="0"/>
              <a:ea typeface="Avenir Roman" charset="0"/>
              <a:cs typeface="Avenir Roman" charset="0"/>
            </a:endParaRPr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4D0A3785-52EA-9647-9872-1A67EC4C2E52}"/>
              </a:ext>
            </a:extLst>
          </p:cNvPr>
          <p:cNvGrpSpPr/>
          <p:nvPr/>
        </p:nvGrpSpPr>
        <p:grpSpPr>
          <a:xfrm>
            <a:off x="3368650" y="4016393"/>
            <a:ext cx="1371600" cy="1118729"/>
            <a:chOff x="8313829" y="3924922"/>
            <a:chExt cx="1371600" cy="1118729"/>
          </a:xfrm>
        </p:grpSpPr>
        <p:sp>
          <p:nvSpPr>
            <p:cNvPr id="68" name="Rounded Rectangle 67">
              <a:extLst>
                <a:ext uri="{FF2B5EF4-FFF2-40B4-BE49-F238E27FC236}">
                  <a16:creationId xmlns:a16="http://schemas.microsoft.com/office/drawing/2014/main" id="{1FA55586-D938-0044-A264-421B8F4F4585}"/>
                </a:ext>
              </a:extLst>
            </p:cNvPr>
            <p:cNvSpPr/>
            <p:nvPr/>
          </p:nvSpPr>
          <p:spPr bwMode="gray">
            <a:xfrm>
              <a:off x="8376575" y="3924922"/>
              <a:ext cx="1246108" cy="1118729"/>
            </a:xfrm>
            <a:prstGeom prst="roundRect">
              <a:avLst/>
            </a:prstGeom>
            <a:solidFill>
              <a:schemeClr val="bg2">
                <a:lumMod val="20000"/>
                <a:lumOff val="80000"/>
              </a:schemeClr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>
                <a:lnSpc>
                  <a:spcPct val="95000"/>
                </a:lnSpc>
              </a:pPr>
              <a:endParaRPr lang="en-US" sz="2000" dirty="0">
                <a:solidFill>
                  <a:schemeClr val="tx2"/>
                </a:solidFill>
                <a:latin typeface="Avenir Roman" charset="0"/>
                <a:ea typeface="Avenir Roman" charset="0"/>
                <a:cs typeface="Avenir Roman" charset="0"/>
              </a:endParaRPr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E19CB94B-3FA4-1046-84E8-BA3566BEBC8B}"/>
                </a:ext>
              </a:extLst>
            </p:cNvPr>
            <p:cNvSpPr/>
            <p:nvPr/>
          </p:nvSpPr>
          <p:spPr>
            <a:xfrm>
              <a:off x="8313829" y="4109173"/>
              <a:ext cx="1371600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>
                  <a:solidFill>
                    <a:schemeClr val="tx1"/>
                  </a:solidFill>
                  <a:latin typeface="Calibri Regular" charset="0"/>
                </a:rPr>
                <a:t>Patient Financial Services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45764398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NotalVision">
  <a:themeElements>
    <a:clrScheme name="Custom 862">
      <a:dk1>
        <a:srgbClr val="000000"/>
      </a:dk1>
      <a:lt1>
        <a:srgbClr val="FFFFFF"/>
      </a:lt1>
      <a:dk2>
        <a:srgbClr val="414141"/>
      </a:dk2>
      <a:lt2>
        <a:srgbClr val="C7C8CA"/>
      </a:lt2>
      <a:accent1>
        <a:srgbClr val="6EAF1B"/>
      </a:accent1>
      <a:accent2>
        <a:srgbClr val="19A6C8"/>
      </a:accent2>
      <a:accent3>
        <a:srgbClr val="2D87A6"/>
      </a:accent3>
      <a:accent4>
        <a:srgbClr val="F4B808"/>
      </a:accent4>
      <a:accent5>
        <a:srgbClr val="636DC5"/>
      </a:accent5>
      <a:accent6>
        <a:srgbClr val="BD166E"/>
      </a:accent6>
      <a:hlink>
        <a:srgbClr val="1681CE"/>
      </a:hlink>
      <a:folHlink>
        <a:srgbClr val="7351A1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chemeClr val="bg1"/>
        </a:solidFill>
        <a:ln w="381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>
          <a:lnSpc>
            <a:spcPct val="95000"/>
          </a:lnSpc>
          <a:defRPr sz="2000" dirty="0" smtClean="0">
            <a:solidFill>
              <a:schemeClr val="tx2"/>
            </a:solidFill>
            <a:latin typeface="Avenir Roman" charset="0"/>
            <a:ea typeface="Avenir Roman" charset="0"/>
            <a:cs typeface="Avenir Roman" charset="0"/>
          </a:defRPr>
        </a:defPPr>
      </a:lstStyle>
    </a:spDef>
    <a:lnDef>
      <a:spPr bwMode="auto">
        <a:noFill/>
        <a:ln w="19050" cap="rnd" cmpd="sng" algn="ctr">
          <a:solidFill>
            <a:schemeClr val="bg1">
              <a:lumMod val="75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square" rtlCol="0" anchor="t" anchorCtr="0">
        <a:spAutoFit/>
      </a:bodyPr>
      <a:lstStyle>
        <a:defPPr>
          <a:lnSpc>
            <a:spcPct val="95000"/>
          </a:lnSpc>
          <a:defRPr dirty="0" smtClean="0">
            <a:solidFill>
              <a:schemeClr val="tx1"/>
            </a:solidFill>
            <a:latin typeface="Avenir Roman" charset="0"/>
            <a:ea typeface="Avenir Roman" charset="0"/>
            <a:cs typeface="Avenir Roman" charset="0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3F515C"/>
        </a:dk1>
        <a:lt1>
          <a:srgbClr val="FFFFFF"/>
        </a:lt1>
        <a:dk2>
          <a:srgbClr val="006FA7"/>
        </a:dk2>
        <a:lt2>
          <a:srgbClr val="C8C8C8"/>
        </a:lt2>
        <a:accent1>
          <a:srgbClr val="2295CC"/>
        </a:accent1>
        <a:accent2>
          <a:srgbClr val="9AD6F0"/>
        </a:accent2>
        <a:accent3>
          <a:srgbClr val="FFFFFF"/>
        </a:accent3>
        <a:accent4>
          <a:srgbClr val="34444D"/>
        </a:accent4>
        <a:accent5>
          <a:srgbClr val="ABC8E2"/>
        </a:accent5>
        <a:accent6>
          <a:srgbClr val="8BC2D9"/>
        </a:accent6>
        <a:hlink>
          <a:srgbClr val="FFE2A7"/>
        </a:hlink>
        <a:folHlink>
          <a:srgbClr val="FF9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F515C"/>
        </a:dk1>
        <a:lt1>
          <a:srgbClr val="FFFFFF"/>
        </a:lt1>
        <a:dk2>
          <a:srgbClr val="005782"/>
        </a:dk2>
        <a:lt2>
          <a:srgbClr val="C8C8C8"/>
        </a:lt2>
        <a:accent1>
          <a:srgbClr val="2295CC"/>
        </a:accent1>
        <a:accent2>
          <a:srgbClr val="9AD6F0"/>
        </a:accent2>
        <a:accent3>
          <a:srgbClr val="FFFFFF"/>
        </a:accent3>
        <a:accent4>
          <a:srgbClr val="34444D"/>
        </a:accent4>
        <a:accent5>
          <a:srgbClr val="ABC8E2"/>
        </a:accent5>
        <a:accent6>
          <a:srgbClr val="8BC2D9"/>
        </a:accent6>
        <a:hlink>
          <a:srgbClr val="FFE2A7"/>
        </a:hlink>
        <a:folHlink>
          <a:srgbClr val="FF9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3F515C"/>
        </a:dk1>
        <a:lt1>
          <a:srgbClr val="FFFFFF"/>
        </a:lt1>
        <a:dk2>
          <a:srgbClr val="005782"/>
        </a:dk2>
        <a:lt2>
          <a:srgbClr val="C8C8C8"/>
        </a:lt2>
        <a:accent1>
          <a:srgbClr val="2295CC"/>
        </a:accent1>
        <a:accent2>
          <a:srgbClr val="9AD6F0"/>
        </a:accent2>
        <a:accent3>
          <a:srgbClr val="FFFFFF"/>
        </a:accent3>
        <a:accent4>
          <a:srgbClr val="34444D"/>
        </a:accent4>
        <a:accent5>
          <a:srgbClr val="ABC8E2"/>
        </a:accent5>
        <a:accent6>
          <a:srgbClr val="8BC2D9"/>
        </a:accent6>
        <a:hlink>
          <a:srgbClr val="99CC00"/>
        </a:hlink>
        <a:folHlink>
          <a:srgbClr val="FF9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000000"/>
        </a:dk1>
        <a:lt1>
          <a:srgbClr val="FFFFFF"/>
        </a:lt1>
        <a:dk2>
          <a:srgbClr val="005782"/>
        </a:dk2>
        <a:lt2>
          <a:srgbClr val="C8C8C8"/>
        </a:lt2>
        <a:accent1>
          <a:srgbClr val="2295CC"/>
        </a:accent1>
        <a:accent2>
          <a:srgbClr val="9AD6F0"/>
        </a:accent2>
        <a:accent3>
          <a:srgbClr val="FFFFFF"/>
        </a:accent3>
        <a:accent4>
          <a:srgbClr val="000000"/>
        </a:accent4>
        <a:accent5>
          <a:srgbClr val="ABC8E2"/>
        </a:accent5>
        <a:accent6>
          <a:srgbClr val="8BC2D9"/>
        </a:accent6>
        <a:hlink>
          <a:srgbClr val="99CC00"/>
        </a:hlink>
        <a:folHlink>
          <a:srgbClr val="FF9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000000"/>
        </a:dk1>
        <a:lt1>
          <a:srgbClr val="FFFFFF"/>
        </a:lt1>
        <a:dk2>
          <a:srgbClr val="B10135"/>
        </a:dk2>
        <a:lt2>
          <a:srgbClr val="C8C8C8"/>
        </a:lt2>
        <a:accent1>
          <a:srgbClr val="005A2E"/>
        </a:accent1>
        <a:accent2>
          <a:srgbClr val="9AD6F0"/>
        </a:accent2>
        <a:accent3>
          <a:srgbClr val="FFFFFF"/>
        </a:accent3>
        <a:accent4>
          <a:srgbClr val="000000"/>
        </a:accent4>
        <a:accent5>
          <a:srgbClr val="AAB5AD"/>
        </a:accent5>
        <a:accent6>
          <a:srgbClr val="8BC2D9"/>
        </a:accent6>
        <a:hlink>
          <a:srgbClr val="99CC00"/>
        </a:hlink>
        <a:folHlink>
          <a:srgbClr val="FF9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B10135"/>
        </a:dk2>
        <a:lt2>
          <a:srgbClr val="C8C8C8"/>
        </a:lt2>
        <a:accent1>
          <a:srgbClr val="005A2E"/>
        </a:accent1>
        <a:accent2>
          <a:srgbClr val="325292"/>
        </a:accent2>
        <a:accent3>
          <a:srgbClr val="FFFFFF"/>
        </a:accent3>
        <a:accent4>
          <a:srgbClr val="000000"/>
        </a:accent4>
        <a:accent5>
          <a:srgbClr val="AAB5AD"/>
        </a:accent5>
        <a:accent6>
          <a:srgbClr val="2C4984"/>
        </a:accent6>
        <a:hlink>
          <a:srgbClr val="333399"/>
        </a:hlink>
        <a:folHlink>
          <a:srgbClr val="FF9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00"/>
        </a:dk1>
        <a:lt1>
          <a:srgbClr val="FFFFFF"/>
        </a:lt1>
        <a:dk2>
          <a:srgbClr val="B10135"/>
        </a:dk2>
        <a:lt2>
          <a:srgbClr val="C8C8C8"/>
        </a:lt2>
        <a:accent1>
          <a:srgbClr val="005A2E"/>
        </a:accent1>
        <a:accent2>
          <a:srgbClr val="325292"/>
        </a:accent2>
        <a:accent3>
          <a:srgbClr val="FFFFFF"/>
        </a:accent3>
        <a:accent4>
          <a:srgbClr val="000000"/>
        </a:accent4>
        <a:accent5>
          <a:srgbClr val="AAB5AD"/>
        </a:accent5>
        <a:accent6>
          <a:srgbClr val="2C4984"/>
        </a:accent6>
        <a:hlink>
          <a:srgbClr val="461964"/>
        </a:hlink>
        <a:folHlink>
          <a:srgbClr val="FF9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00"/>
        </a:dk1>
        <a:lt1>
          <a:srgbClr val="FFFFFF"/>
        </a:lt1>
        <a:dk2>
          <a:srgbClr val="2A7DC5"/>
        </a:dk2>
        <a:lt2>
          <a:srgbClr val="C8C8C8"/>
        </a:lt2>
        <a:accent1>
          <a:srgbClr val="008F36"/>
        </a:accent1>
        <a:accent2>
          <a:srgbClr val="603385"/>
        </a:accent2>
        <a:accent3>
          <a:srgbClr val="FFFFFF"/>
        </a:accent3>
        <a:accent4>
          <a:srgbClr val="000000"/>
        </a:accent4>
        <a:accent5>
          <a:srgbClr val="AAC6AE"/>
        </a:accent5>
        <a:accent6>
          <a:srgbClr val="562D78"/>
        </a:accent6>
        <a:hlink>
          <a:srgbClr val="0D387D"/>
        </a:hlink>
        <a:folHlink>
          <a:srgbClr val="FF9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00"/>
        </a:dk1>
        <a:lt1>
          <a:srgbClr val="FFFFFF"/>
        </a:lt1>
        <a:dk2>
          <a:srgbClr val="2A7DC5"/>
        </a:dk2>
        <a:lt2>
          <a:srgbClr val="C8C8C8"/>
        </a:lt2>
        <a:accent1>
          <a:srgbClr val="008F36"/>
        </a:accent1>
        <a:accent2>
          <a:srgbClr val="603385"/>
        </a:accent2>
        <a:accent3>
          <a:srgbClr val="FFFFFF"/>
        </a:accent3>
        <a:accent4>
          <a:srgbClr val="000000"/>
        </a:accent4>
        <a:accent5>
          <a:srgbClr val="AAC6AE"/>
        </a:accent5>
        <a:accent6>
          <a:srgbClr val="562D78"/>
        </a:accent6>
        <a:hlink>
          <a:srgbClr val="0D387D"/>
        </a:hlink>
        <a:folHlink>
          <a:srgbClr val="FFFF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otalVision Template 10-24-16-LO" id="{5434DA55-23DF-A04E-B599-23FFC49B3CAD}" vid="{D3C3BB15-0D88-7548-A9E8-AC314A3FC19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NotalVision Template 10-24-16-LO</Template>
  <TotalTime>8100</TotalTime>
  <Words>100</Words>
  <Application>Microsoft Macintosh PowerPoint</Application>
  <PresentationFormat>Widescreen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ＭＳ Ｐゴシック</vt:lpstr>
      <vt:lpstr>.AppleSystemUIFont</vt:lpstr>
      <vt:lpstr>Arial</vt:lpstr>
      <vt:lpstr>Arial Black</vt:lpstr>
      <vt:lpstr>Avenir Heavy</vt:lpstr>
      <vt:lpstr>Avenir Roman</vt:lpstr>
      <vt:lpstr>Calibri</vt:lpstr>
      <vt:lpstr>Calibri Regular</vt:lpstr>
      <vt:lpstr>Wingdings</vt:lpstr>
      <vt:lpstr>NotalVision</vt:lpstr>
      <vt:lpstr>NSM Cheat sheet: The recipe and ingredients for driving depth of prescribing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MSLT Meeting</dc:title>
  <dc:subject/>
  <dc:creator>Jim Niebanck</dc:creator>
  <cp:keywords/>
  <dc:description/>
  <cp:lastModifiedBy>Rebecca McNeilly</cp:lastModifiedBy>
  <cp:revision>78</cp:revision>
  <cp:lastPrinted>2019-01-28T20:31:40Z</cp:lastPrinted>
  <dcterms:created xsi:type="dcterms:W3CDTF">2016-12-09T12:53:17Z</dcterms:created>
  <dcterms:modified xsi:type="dcterms:W3CDTF">2019-02-01T16:45:13Z</dcterms:modified>
  <cp:category/>
</cp:coreProperties>
</file>